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315" r:id="rId17"/>
    <p:sldId id="293" r:id="rId18"/>
    <p:sldId id="272" r:id="rId19"/>
    <p:sldId id="273" r:id="rId20"/>
    <p:sldId id="274" r:id="rId21"/>
    <p:sldId id="314" r:id="rId22"/>
    <p:sldId id="316" r:id="rId23"/>
    <p:sldId id="317" r:id="rId24"/>
    <p:sldId id="275" r:id="rId25"/>
    <p:sldId id="276" r:id="rId26"/>
    <p:sldId id="318" r:id="rId27"/>
    <p:sldId id="297" r:id="rId28"/>
    <p:sldId id="298" r:id="rId29"/>
    <p:sldId id="300" r:id="rId30"/>
    <p:sldId id="301" r:id="rId31"/>
    <p:sldId id="302" r:id="rId32"/>
    <p:sldId id="303" r:id="rId33"/>
    <p:sldId id="304" r:id="rId34"/>
    <p:sldId id="284" r:id="rId35"/>
    <p:sldId id="285" r:id="rId36"/>
    <p:sldId id="319" r:id="rId37"/>
    <p:sldId id="320" r:id="rId38"/>
    <p:sldId id="321" r:id="rId39"/>
    <p:sldId id="322" r:id="rId40"/>
    <p:sldId id="323" r:id="rId41"/>
    <p:sldId id="324" r:id="rId42"/>
    <p:sldId id="325" r:id="rId43"/>
    <p:sldId id="292" r:id="rId44"/>
  </p:sldIdLst>
  <p:sldSz cx="7569200" cy="10699750"/>
  <p:notesSz cx="7569200" cy="1069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p:cViewPr varScale="1">
        <p:scale>
          <a:sx n="38" d="100"/>
          <a:sy n="38" d="100"/>
        </p:scale>
        <p:origin x="2284"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9775"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7838" y="0"/>
            <a:ext cx="3279775" cy="536575"/>
          </a:xfrm>
          <a:prstGeom prst="rect">
            <a:avLst/>
          </a:prstGeom>
        </p:spPr>
        <p:txBody>
          <a:bodyPr vert="horz" lIns="91440" tIns="45720" rIns="91440" bIns="45720" rtlCol="0"/>
          <a:lstStyle>
            <a:lvl1pPr algn="r">
              <a:defRPr sz="1200"/>
            </a:lvl1pPr>
          </a:lstStyle>
          <a:p>
            <a:fld id="{3BAEEC79-EC7B-4EF1-B501-DFCF56D29355}" type="datetimeFigureOut">
              <a:rPr lang="en-IN" smtClean="0"/>
              <a:t>20-03-2024</a:t>
            </a:fld>
            <a:endParaRPr lang="en-IN"/>
          </a:p>
        </p:txBody>
      </p:sp>
      <p:sp>
        <p:nvSpPr>
          <p:cNvPr id="4" name="Slide Image Placeholder 3"/>
          <p:cNvSpPr>
            <a:spLocks noGrp="1" noRot="1" noChangeAspect="1"/>
          </p:cNvSpPr>
          <p:nvPr>
            <p:ph type="sldImg" idx="2"/>
          </p:nvPr>
        </p:nvSpPr>
        <p:spPr>
          <a:xfrm>
            <a:off x="2508250" y="1338263"/>
            <a:ext cx="2552700" cy="3609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7238" y="5149850"/>
            <a:ext cx="6054725" cy="42132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63175"/>
            <a:ext cx="3279775"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7838" y="10163175"/>
            <a:ext cx="3279775" cy="536575"/>
          </a:xfrm>
          <a:prstGeom prst="rect">
            <a:avLst/>
          </a:prstGeom>
        </p:spPr>
        <p:txBody>
          <a:bodyPr vert="horz" lIns="91440" tIns="45720" rIns="91440" bIns="45720" rtlCol="0" anchor="b"/>
          <a:lstStyle>
            <a:lvl1pPr algn="r">
              <a:defRPr sz="1200"/>
            </a:lvl1pPr>
          </a:lstStyle>
          <a:p>
            <a:fld id="{0B54E201-0542-454F-A96A-F9B4B3ED1672}" type="slidenum">
              <a:rPr lang="en-IN" smtClean="0"/>
              <a:t>‹#›</a:t>
            </a:fld>
            <a:endParaRPr lang="en-IN"/>
          </a:p>
        </p:txBody>
      </p:sp>
    </p:spTree>
    <p:extLst>
      <p:ext uri="{BB962C8B-B14F-4D97-AF65-F5344CB8AC3E}">
        <p14:creationId xmlns:p14="http://schemas.microsoft.com/office/powerpoint/2010/main" val="2211263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690" y="3316922"/>
            <a:ext cx="6433820" cy="224694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5380" y="5991860"/>
            <a:ext cx="5298440" cy="26749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8460" y="2460942"/>
            <a:ext cx="3292602"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8138" y="2460942"/>
            <a:ext cx="3292602" cy="706183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460" y="427990"/>
            <a:ext cx="6812280" cy="171196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8460" y="2460942"/>
            <a:ext cx="6812280"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3528" y="9950768"/>
            <a:ext cx="2422144" cy="53498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460" y="9950768"/>
            <a:ext cx="1740916" cy="53498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6" name="Holder 6"/>
          <p:cNvSpPr>
            <a:spLocks noGrp="1"/>
          </p:cNvSpPr>
          <p:nvPr>
            <p:ph type="sldNum" sz="quarter" idx="7"/>
          </p:nvPr>
        </p:nvSpPr>
        <p:spPr>
          <a:xfrm>
            <a:off x="3701160" y="9925303"/>
            <a:ext cx="213995" cy="165734"/>
          </a:xfrm>
          <a:prstGeom prst="rect">
            <a:avLst/>
          </a:prstGeom>
        </p:spPr>
        <p:txBody>
          <a:bodyPr wrap="square" lIns="0" tIns="0" rIns="0" bIns="0">
            <a:spAutoFit/>
          </a:bodyPr>
          <a:lstStyle>
            <a:lvl1pPr>
              <a:defRPr sz="1100" b="0" i="0">
                <a:solidFill>
                  <a:schemeClr val="tx1"/>
                </a:solidFill>
                <a:latin typeface="Calibri"/>
                <a:cs typeface="Calibri"/>
              </a:defRPr>
            </a:lvl1pPr>
          </a:lstStyle>
          <a:p>
            <a:pPr marL="38100">
              <a:lnSpc>
                <a:spcPts val="115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51988" y="848612"/>
            <a:ext cx="3737611" cy="4401205"/>
          </a:xfrm>
          <a:prstGeom prst="rect">
            <a:avLst/>
          </a:prstGeom>
        </p:spPr>
        <p:txBody>
          <a:bodyPr vert="horz" wrap="square" lIns="0" tIns="81280" rIns="0" bIns="0" rtlCol="0">
            <a:spAutoFit/>
          </a:bodyPr>
          <a:lstStyle/>
          <a:p>
            <a:pPr algn="ctr">
              <a:lnSpc>
                <a:spcPct val="100000"/>
              </a:lnSpc>
              <a:spcBef>
                <a:spcPts val="640"/>
              </a:spcBef>
            </a:pPr>
            <a:r>
              <a:rPr sz="1200" b="1" spc="-5" dirty="0">
                <a:latin typeface="Times New Roman"/>
                <a:cs typeface="Times New Roman"/>
              </a:rPr>
              <a:t>A</a:t>
            </a:r>
            <a:r>
              <a:rPr sz="1200" b="1" spc="-20" dirty="0">
                <a:latin typeface="Times New Roman"/>
                <a:cs typeface="Times New Roman"/>
              </a:rPr>
              <a:t> </a:t>
            </a:r>
            <a:r>
              <a:rPr sz="1200" b="1" spc="-5" dirty="0">
                <a:latin typeface="Times New Roman"/>
                <a:cs typeface="Times New Roman"/>
              </a:rPr>
              <a:t>PROJECT</a:t>
            </a:r>
            <a:r>
              <a:rPr sz="1200" b="1" spc="-20" dirty="0">
                <a:latin typeface="Times New Roman"/>
                <a:cs typeface="Times New Roman"/>
              </a:rPr>
              <a:t> </a:t>
            </a:r>
            <a:r>
              <a:rPr sz="1200" b="1" dirty="0">
                <a:latin typeface="Times New Roman"/>
                <a:cs typeface="Times New Roman"/>
              </a:rPr>
              <a:t>REPORT</a:t>
            </a:r>
            <a:endParaRPr sz="1200" dirty="0">
              <a:latin typeface="Times New Roman"/>
              <a:cs typeface="Times New Roman"/>
            </a:endParaRPr>
          </a:p>
          <a:p>
            <a:pPr algn="ctr">
              <a:lnSpc>
                <a:spcPct val="100000"/>
              </a:lnSpc>
              <a:spcBef>
                <a:spcPts val="540"/>
              </a:spcBef>
            </a:pPr>
            <a:r>
              <a:rPr sz="1200" dirty="0">
                <a:latin typeface="Times New Roman"/>
                <a:cs typeface="Times New Roman"/>
              </a:rPr>
              <a:t>on</a:t>
            </a:r>
          </a:p>
          <a:p>
            <a:pPr marL="3175" algn="ctr">
              <a:lnSpc>
                <a:spcPct val="100000"/>
              </a:lnSpc>
              <a:spcBef>
                <a:spcPts val="495"/>
              </a:spcBef>
            </a:pPr>
            <a:r>
              <a:rPr sz="2000" spc="-5" dirty="0">
                <a:latin typeface="Times New Roman"/>
                <a:cs typeface="Times New Roman"/>
              </a:rPr>
              <a:t>“</a:t>
            </a:r>
            <a:r>
              <a:rPr lang="en-IN" sz="2000" b="1" u="heavy" spc="-5" dirty="0">
                <a:uFill>
                  <a:solidFill>
                    <a:srgbClr val="000000"/>
                  </a:solidFill>
                </a:uFill>
                <a:latin typeface="Times New Roman"/>
                <a:cs typeface="Times New Roman"/>
              </a:rPr>
              <a:t>TIMETABLE GENERATOR</a:t>
            </a:r>
            <a:r>
              <a:rPr sz="2000" dirty="0">
                <a:latin typeface="Times New Roman"/>
                <a:cs typeface="Times New Roman"/>
              </a:rPr>
              <a:t>”</a:t>
            </a:r>
          </a:p>
          <a:p>
            <a:pPr marL="1270" algn="ctr">
              <a:lnSpc>
                <a:spcPct val="100000"/>
              </a:lnSpc>
              <a:spcBef>
                <a:spcPts val="535"/>
              </a:spcBef>
            </a:pPr>
            <a:r>
              <a:rPr sz="1200" i="1" spc="-5" dirty="0">
                <a:latin typeface="Times New Roman"/>
                <a:cs typeface="Times New Roman"/>
              </a:rPr>
              <a:t>Submitted</a:t>
            </a:r>
            <a:r>
              <a:rPr sz="1200" i="1" spc="-30" dirty="0">
                <a:latin typeface="Times New Roman"/>
                <a:cs typeface="Times New Roman"/>
              </a:rPr>
              <a:t> </a:t>
            </a:r>
            <a:r>
              <a:rPr sz="1200" i="1" dirty="0">
                <a:latin typeface="Times New Roman"/>
                <a:cs typeface="Times New Roman"/>
              </a:rPr>
              <a:t>by</a:t>
            </a:r>
            <a:endParaRPr sz="1200" dirty="0">
              <a:latin typeface="Times New Roman"/>
              <a:cs typeface="Times New Roman"/>
            </a:endParaRPr>
          </a:p>
          <a:p>
            <a:pPr marL="793115" marR="134620" indent="-651510">
              <a:lnSpc>
                <a:spcPts val="2900"/>
              </a:lnSpc>
              <a:spcBef>
                <a:spcPts val="175"/>
              </a:spcBef>
            </a:pPr>
            <a:r>
              <a:rPr sz="2000" b="1" dirty="0">
                <a:latin typeface="Times New Roman"/>
                <a:cs typeface="Times New Roman"/>
              </a:rPr>
              <a:t>Mr.</a:t>
            </a:r>
            <a:r>
              <a:rPr sz="2000" b="1" spc="-25" dirty="0">
                <a:latin typeface="Times New Roman"/>
                <a:cs typeface="Times New Roman"/>
              </a:rPr>
              <a:t> </a:t>
            </a:r>
            <a:r>
              <a:rPr lang="en-IN" sz="2000" b="1" dirty="0">
                <a:latin typeface="Times New Roman"/>
                <a:cs typeface="Times New Roman"/>
              </a:rPr>
              <a:t>YASH NIKHIL DEBNATH</a:t>
            </a:r>
          </a:p>
          <a:p>
            <a:pPr marL="793115" marR="134620" indent="-651510">
              <a:lnSpc>
                <a:spcPts val="2900"/>
              </a:lnSpc>
              <a:spcBef>
                <a:spcPts val="175"/>
              </a:spcBef>
            </a:pPr>
            <a:r>
              <a:rPr sz="2000" b="1" dirty="0">
                <a:latin typeface="Times New Roman"/>
                <a:cs typeface="Times New Roman"/>
              </a:rPr>
              <a:t>SEAT</a:t>
            </a:r>
            <a:r>
              <a:rPr sz="2000" b="1" spc="-20" dirty="0">
                <a:latin typeface="Times New Roman"/>
                <a:cs typeface="Times New Roman"/>
              </a:rPr>
              <a:t> </a:t>
            </a:r>
            <a:r>
              <a:rPr sz="2000" b="1" dirty="0">
                <a:latin typeface="Times New Roman"/>
                <a:cs typeface="Times New Roman"/>
              </a:rPr>
              <a:t>NO</a:t>
            </a:r>
            <a:r>
              <a:rPr lang="en-US" sz="2000" b="1" dirty="0">
                <a:latin typeface="Times New Roman"/>
                <a:cs typeface="Times New Roman"/>
              </a:rPr>
              <a:t> </a:t>
            </a:r>
            <a:r>
              <a:rPr sz="2000" b="1" dirty="0">
                <a:latin typeface="Times New Roman"/>
                <a:cs typeface="Times New Roman"/>
              </a:rPr>
              <a:t>:</a:t>
            </a:r>
            <a:r>
              <a:rPr lang="en-US" sz="2000" b="1" dirty="0">
                <a:latin typeface="Times New Roman"/>
                <a:cs typeface="Times New Roman"/>
              </a:rPr>
              <a:t> 2221033</a:t>
            </a:r>
            <a:endParaRPr sz="2000" dirty="0">
              <a:latin typeface="Times New Roman"/>
              <a:cs typeface="Times New Roman"/>
            </a:endParaRPr>
          </a:p>
          <a:p>
            <a:pPr algn="ctr">
              <a:lnSpc>
                <a:spcPct val="100000"/>
              </a:lnSpc>
              <a:spcBef>
                <a:spcPts val="375"/>
              </a:spcBef>
            </a:pPr>
            <a:r>
              <a:rPr sz="1200" i="1" dirty="0">
                <a:latin typeface="Times New Roman"/>
                <a:cs typeface="Times New Roman"/>
              </a:rPr>
              <a:t>in</a:t>
            </a:r>
            <a:r>
              <a:rPr sz="1200" i="1" spc="-5" dirty="0">
                <a:latin typeface="Times New Roman"/>
                <a:cs typeface="Times New Roman"/>
              </a:rPr>
              <a:t> </a:t>
            </a:r>
            <a:r>
              <a:rPr sz="1200" i="1" dirty="0">
                <a:latin typeface="Times New Roman"/>
                <a:cs typeface="Times New Roman"/>
              </a:rPr>
              <a:t>partial</a:t>
            </a:r>
            <a:r>
              <a:rPr sz="1200" i="1" spc="-5" dirty="0">
                <a:latin typeface="Times New Roman"/>
                <a:cs typeface="Times New Roman"/>
              </a:rPr>
              <a:t> fulfillment</a:t>
            </a:r>
            <a:r>
              <a:rPr sz="1200" i="1" dirty="0">
                <a:latin typeface="Times New Roman"/>
                <a:cs typeface="Times New Roman"/>
              </a:rPr>
              <a:t> </a:t>
            </a:r>
            <a:r>
              <a:rPr sz="1200" i="1" spc="-5" dirty="0">
                <a:latin typeface="Times New Roman"/>
                <a:cs typeface="Times New Roman"/>
              </a:rPr>
              <a:t>for the</a:t>
            </a:r>
            <a:r>
              <a:rPr sz="1200" i="1" spc="-10" dirty="0">
                <a:latin typeface="Times New Roman"/>
                <a:cs typeface="Times New Roman"/>
              </a:rPr>
              <a:t> </a:t>
            </a:r>
            <a:r>
              <a:rPr sz="1200" i="1" dirty="0">
                <a:latin typeface="Times New Roman"/>
                <a:cs typeface="Times New Roman"/>
              </a:rPr>
              <a:t>award of</a:t>
            </a:r>
            <a:r>
              <a:rPr sz="1200" i="1" spc="-5" dirty="0">
                <a:latin typeface="Times New Roman"/>
                <a:cs typeface="Times New Roman"/>
              </a:rPr>
              <a:t> </a:t>
            </a:r>
            <a:r>
              <a:rPr sz="1200" i="1" dirty="0">
                <a:latin typeface="Times New Roman"/>
                <a:cs typeface="Times New Roman"/>
              </a:rPr>
              <a:t>the</a:t>
            </a:r>
            <a:r>
              <a:rPr sz="1200" i="1" spc="-5" dirty="0">
                <a:latin typeface="Times New Roman"/>
                <a:cs typeface="Times New Roman"/>
              </a:rPr>
              <a:t> degree</a:t>
            </a:r>
            <a:endParaRPr sz="1200" dirty="0">
              <a:latin typeface="Times New Roman"/>
              <a:cs typeface="Times New Roman"/>
            </a:endParaRPr>
          </a:p>
          <a:p>
            <a:pPr algn="ctr">
              <a:lnSpc>
                <a:spcPct val="100000"/>
              </a:lnSpc>
              <a:spcBef>
                <a:spcPts val="540"/>
              </a:spcBef>
            </a:pPr>
            <a:r>
              <a:rPr sz="1200" i="1" dirty="0">
                <a:latin typeface="Times New Roman"/>
                <a:cs typeface="Times New Roman"/>
              </a:rPr>
              <a:t>of</a:t>
            </a:r>
            <a:endParaRPr sz="1200" dirty="0">
              <a:latin typeface="Times New Roman"/>
              <a:cs typeface="Times New Roman"/>
            </a:endParaRPr>
          </a:p>
          <a:p>
            <a:pPr marL="1270" algn="ctr">
              <a:lnSpc>
                <a:spcPct val="100000"/>
              </a:lnSpc>
              <a:spcBef>
                <a:spcPts val="500"/>
              </a:spcBef>
            </a:pPr>
            <a:r>
              <a:rPr sz="2000" b="1" spc="-5" dirty="0">
                <a:latin typeface="Times New Roman"/>
                <a:cs typeface="Times New Roman"/>
              </a:rPr>
              <a:t>BACHELOR</a:t>
            </a:r>
            <a:r>
              <a:rPr sz="2000" b="1" spc="-20" dirty="0">
                <a:latin typeface="Times New Roman"/>
                <a:cs typeface="Times New Roman"/>
              </a:rPr>
              <a:t> </a:t>
            </a:r>
            <a:r>
              <a:rPr sz="2000" b="1" dirty="0">
                <a:latin typeface="Times New Roman"/>
                <a:cs typeface="Times New Roman"/>
              </a:rPr>
              <a:t>OF</a:t>
            </a:r>
            <a:r>
              <a:rPr sz="2000" b="1" spc="-15" dirty="0">
                <a:latin typeface="Times New Roman"/>
                <a:cs typeface="Times New Roman"/>
              </a:rPr>
              <a:t> </a:t>
            </a:r>
            <a:r>
              <a:rPr sz="2000" b="1" dirty="0">
                <a:latin typeface="Times New Roman"/>
                <a:cs typeface="Times New Roman"/>
              </a:rPr>
              <a:t>SCIENCE</a:t>
            </a:r>
            <a:endParaRPr sz="2000" dirty="0">
              <a:latin typeface="Times New Roman"/>
              <a:cs typeface="Times New Roman"/>
            </a:endParaRPr>
          </a:p>
          <a:p>
            <a:pPr algn="ctr">
              <a:lnSpc>
                <a:spcPct val="100000"/>
              </a:lnSpc>
              <a:spcBef>
                <a:spcPts val="535"/>
              </a:spcBef>
            </a:pPr>
            <a:r>
              <a:rPr sz="1200" spc="-20" dirty="0">
                <a:latin typeface="Times New Roman"/>
                <a:cs typeface="Times New Roman"/>
              </a:rPr>
              <a:t>In</a:t>
            </a:r>
            <a:endParaRPr sz="1200" dirty="0">
              <a:latin typeface="Times New Roman"/>
              <a:cs typeface="Times New Roman"/>
            </a:endParaRPr>
          </a:p>
          <a:p>
            <a:pPr marL="2540" algn="ctr">
              <a:lnSpc>
                <a:spcPct val="100000"/>
              </a:lnSpc>
              <a:spcBef>
                <a:spcPts val="495"/>
              </a:spcBef>
            </a:pPr>
            <a:r>
              <a:rPr sz="2000" b="1" dirty="0">
                <a:latin typeface="Times New Roman"/>
                <a:cs typeface="Times New Roman"/>
              </a:rPr>
              <a:t>COMPUTER</a:t>
            </a:r>
            <a:r>
              <a:rPr sz="2000" b="1" spc="-40" dirty="0">
                <a:latin typeface="Times New Roman"/>
                <a:cs typeface="Times New Roman"/>
              </a:rPr>
              <a:t> </a:t>
            </a:r>
            <a:r>
              <a:rPr sz="2000" b="1" dirty="0">
                <a:latin typeface="Times New Roman"/>
                <a:cs typeface="Times New Roman"/>
              </a:rPr>
              <a:t>SCIENCE</a:t>
            </a:r>
            <a:endParaRPr sz="2000" dirty="0">
              <a:latin typeface="Times New Roman"/>
              <a:cs typeface="Times New Roman"/>
            </a:endParaRPr>
          </a:p>
          <a:p>
            <a:pPr algn="ctr">
              <a:lnSpc>
                <a:spcPct val="100000"/>
              </a:lnSpc>
              <a:spcBef>
                <a:spcPts val="545"/>
              </a:spcBef>
            </a:pPr>
            <a:r>
              <a:rPr sz="1200" i="1" spc="-5" dirty="0">
                <a:latin typeface="Times New Roman"/>
                <a:cs typeface="Times New Roman"/>
              </a:rPr>
              <a:t>under</a:t>
            </a:r>
            <a:r>
              <a:rPr sz="1200" i="1" spc="-15" dirty="0">
                <a:latin typeface="Times New Roman"/>
                <a:cs typeface="Times New Roman"/>
              </a:rPr>
              <a:t> </a:t>
            </a:r>
            <a:r>
              <a:rPr sz="1200" i="1" dirty="0">
                <a:latin typeface="Times New Roman"/>
                <a:cs typeface="Times New Roman"/>
              </a:rPr>
              <a:t>the</a:t>
            </a:r>
            <a:r>
              <a:rPr sz="1200" i="1" spc="-10" dirty="0">
                <a:latin typeface="Times New Roman"/>
                <a:cs typeface="Times New Roman"/>
              </a:rPr>
              <a:t> </a:t>
            </a:r>
            <a:r>
              <a:rPr sz="1200" i="1" spc="-5" dirty="0">
                <a:latin typeface="Times New Roman"/>
                <a:cs typeface="Times New Roman"/>
              </a:rPr>
              <a:t>guidance</a:t>
            </a:r>
            <a:r>
              <a:rPr sz="1200" i="1" spc="-15" dirty="0">
                <a:latin typeface="Times New Roman"/>
                <a:cs typeface="Times New Roman"/>
              </a:rPr>
              <a:t> </a:t>
            </a:r>
            <a:r>
              <a:rPr sz="1200" i="1" dirty="0">
                <a:latin typeface="Times New Roman"/>
                <a:cs typeface="Times New Roman"/>
              </a:rPr>
              <a:t>of</a:t>
            </a:r>
            <a:endParaRPr sz="1200" dirty="0">
              <a:latin typeface="Times New Roman"/>
              <a:cs typeface="Times New Roman"/>
            </a:endParaRPr>
          </a:p>
          <a:p>
            <a:pPr algn="ctr">
              <a:lnSpc>
                <a:spcPct val="100000"/>
              </a:lnSpc>
              <a:spcBef>
                <a:spcPts val="500"/>
              </a:spcBef>
            </a:pPr>
            <a:r>
              <a:rPr sz="2000" b="1" dirty="0">
                <a:latin typeface="Times New Roman"/>
                <a:cs typeface="Times New Roman"/>
              </a:rPr>
              <a:t>Mrs.</a:t>
            </a:r>
            <a:r>
              <a:rPr sz="2000" b="1" spc="-15" dirty="0">
                <a:latin typeface="Times New Roman"/>
                <a:cs typeface="Times New Roman"/>
              </a:rPr>
              <a:t> </a:t>
            </a:r>
            <a:r>
              <a:rPr lang="en-US" sz="2000" b="1" spc="-5" dirty="0">
                <a:latin typeface="Times New Roman"/>
                <a:cs typeface="Times New Roman"/>
              </a:rPr>
              <a:t>SWETHA IYER</a:t>
            </a:r>
            <a:endParaRPr sz="2000" dirty="0">
              <a:latin typeface="Times New Roman"/>
              <a:cs typeface="Times New Roman"/>
            </a:endParaRPr>
          </a:p>
          <a:p>
            <a:pPr algn="ctr">
              <a:lnSpc>
                <a:spcPct val="100000"/>
              </a:lnSpc>
              <a:spcBef>
                <a:spcPts val="500"/>
              </a:spcBef>
            </a:pPr>
            <a:r>
              <a:rPr sz="2000" b="1" spc="-5" dirty="0">
                <a:latin typeface="Times New Roman"/>
                <a:cs typeface="Times New Roman"/>
              </a:rPr>
              <a:t>Department</a:t>
            </a:r>
            <a:r>
              <a:rPr sz="2000" b="1" spc="-20" dirty="0">
                <a:latin typeface="Times New Roman"/>
                <a:cs typeface="Times New Roman"/>
              </a:rPr>
              <a:t> </a:t>
            </a:r>
            <a:r>
              <a:rPr sz="2000" b="1" dirty="0">
                <a:latin typeface="Times New Roman"/>
                <a:cs typeface="Times New Roman"/>
              </a:rPr>
              <a:t>of</a:t>
            </a:r>
            <a:r>
              <a:rPr sz="2000" b="1" spc="-10" dirty="0">
                <a:latin typeface="Times New Roman"/>
                <a:cs typeface="Times New Roman"/>
              </a:rPr>
              <a:t> </a:t>
            </a:r>
            <a:r>
              <a:rPr sz="2000" b="1" dirty="0">
                <a:latin typeface="Times New Roman"/>
                <a:cs typeface="Times New Roman"/>
              </a:rPr>
              <a:t>Computer</a:t>
            </a:r>
            <a:r>
              <a:rPr sz="2000" b="1" spc="-25" dirty="0">
                <a:latin typeface="Times New Roman"/>
                <a:cs typeface="Times New Roman"/>
              </a:rPr>
              <a:t> </a:t>
            </a:r>
            <a:r>
              <a:rPr sz="2000" b="1" dirty="0">
                <a:latin typeface="Times New Roman"/>
                <a:cs typeface="Times New Roman"/>
              </a:rPr>
              <a:t>Science</a:t>
            </a:r>
            <a:endParaRPr sz="2000" dirty="0">
              <a:latin typeface="Times New Roman"/>
              <a:cs typeface="Times New Roman"/>
            </a:endParaRPr>
          </a:p>
        </p:txBody>
      </p:sp>
      <p:sp>
        <p:nvSpPr>
          <p:cNvPr id="3" name="object 3"/>
          <p:cNvSpPr txBox="1"/>
          <p:nvPr/>
        </p:nvSpPr>
        <p:spPr>
          <a:xfrm>
            <a:off x="371347" y="7415021"/>
            <a:ext cx="6820534" cy="2184400"/>
          </a:xfrm>
          <a:prstGeom prst="rect">
            <a:avLst/>
          </a:prstGeom>
        </p:spPr>
        <p:txBody>
          <a:bodyPr vert="horz" wrap="square" lIns="0" tIns="13335" rIns="0" bIns="0" rtlCol="0">
            <a:spAutoFit/>
          </a:bodyPr>
          <a:lstStyle/>
          <a:p>
            <a:pPr marL="2260600">
              <a:lnSpc>
                <a:spcPts val="2345"/>
              </a:lnSpc>
              <a:spcBef>
                <a:spcPts val="105"/>
              </a:spcBef>
            </a:pPr>
            <a:r>
              <a:rPr sz="2000" spc="-5" dirty="0">
                <a:latin typeface="Times New Roman"/>
                <a:cs typeface="Times New Roman"/>
              </a:rPr>
              <a:t>VIDYAVARDHINI’S</a:t>
            </a:r>
            <a:endParaRPr sz="2000" dirty="0">
              <a:latin typeface="Times New Roman"/>
              <a:cs typeface="Times New Roman"/>
            </a:endParaRPr>
          </a:p>
          <a:p>
            <a:pPr marL="12700">
              <a:lnSpc>
                <a:spcPts val="2300"/>
              </a:lnSpc>
            </a:pPr>
            <a:r>
              <a:rPr sz="2000" dirty="0">
                <a:latin typeface="Times New Roman"/>
                <a:cs typeface="Times New Roman"/>
              </a:rPr>
              <a:t>A.</a:t>
            </a:r>
            <a:r>
              <a:rPr sz="2000" spc="-5" dirty="0">
                <a:latin typeface="Times New Roman"/>
                <a:cs typeface="Times New Roman"/>
              </a:rPr>
              <a:t> </a:t>
            </a:r>
            <a:r>
              <a:rPr sz="2000" dirty="0">
                <a:latin typeface="Times New Roman"/>
                <a:cs typeface="Times New Roman"/>
              </a:rPr>
              <a:t>V. </a:t>
            </a:r>
            <a:r>
              <a:rPr sz="2000" spc="-5" dirty="0">
                <a:latin typeface="Times New Roman"/>
                <a:cs typeface="Times New Roman"/>
              </a:rPr>
              <a:t>COLLEGE</a:t>
            </a:r>
            <a:r>
              <a:rPr sz="2000" dirty="0">
                <a:latin typeface="Times New Roman"/>
                <a:cs typeface="Times New Roman"/>
              </a:rPr>
              <a:t> OF ARTS,</a:t>
            </a:r>
            <a:r>
              <a:rPr sz="2000" spc="-10" dirty="0">
                <a:latin typeface="Times New Roman"/>
                <a:cs typeface="Times New Roman"/>
              </a:rPr>
              <a:t> </a:t>
            </a:r>
            <a:r>
              <a:rPr sz="2000" dirty="0">
                <a:latin typeface="Times New Roman"/>
                <a:cs typeface="Times New Roman"/>
              </a:rPr>
              <a:t>K.</a:t>
            </a:r>
            <a:r>
              <a:rPr sz="2000" spc="-10" dirty="0">
                <a:latin typeface="Times New Roman"/>
                <a:cs typeface="Times New Roman"/>
              </a:rPr>
              <a:t> </a:t>
            </a:r>
            <a:r>
              <a:rPr sz="2000" dirty="0">
                <a:latin typeface="Times New Roman"/>
                <a:cs typeface="Times New Roman"/>
              </a:rPr>
              <a:t>M. </a:t>
            </a:r>
            <a:r>
              <a:rPr sz="2000" spc="-5" dirty="0">
                <a:latin typeface="Times New Roman"/>
                <a:cs typeface="Times New Roman"/>
              </a:rPr>
              <a:t>COLLEGE</a:t>
            </a:r>
            <a:r>
              <a:rPr sz="2000" spc="5" dirty="0">
                <a:latin typeface="Times New Roman"/>
                <a:cs typeface="Times New Roman"/>
              </a:rPr>
              <a:t> </a:t>
            </a:r>
            <a:r>
              <a:rPr sz="2000" dirty="0">
                <a:latin typeface="Times New Roman"/>
                <a:cs typeface="Times New Roman"/>
              </a:rPr>
              <a:t>OF </a:t>
            </a:r>
            <a:r>
              <a:rPr sz="2000" spc="-5" dirty="0">
                <a:latin typeface="Times New Roman"/>
                <a:cs typeface="Times New Roman"/>
              </a:rPr>
              <a:t>COMMERCE,</a:t>
            </a:r>
            <a:endParaRPr sz="2000" dirty="0">
              <a:latin typeface="Times New Roman"/>
              <a:cs typeface="Times New Roman"/>
            </a:endParaRPr>
          </a:p>
          <a:p>
            <a:pPr marL="1442085" marR="1431290" indent="172085">
              <a:lnSpc>
                <a:spcPts val="2300"/>
              </a:lnSpc>
              <a:spcBef>
                <a:spcPts val="110"/>
              </a:spcBef>
            </a:pPr>
            <a:r>
              <a:rPr sz="2000" dirty="0">
                <a:latin typeface="Times New Roman"/>
                <a:cs typeface="Times New Roman"/>
              </a:rPr>
              <a:t>E. S. A. </a:t>
            </a:r>
            <a:r>
              <a:rPr sz="2000" spc="-5" dirty="0">
                <a:latin typeface="Times New Roman"/>
                <a:cs typeface="Times New Roman"/>
              </a:rPr>
              <a:t>COLLEGE </a:t>
            </a:r>
            <a:r>
              <a:rPr sz="2000" dirty="0">
                <a:latin typeface="Times New Roman"/>
                <a:cs typeface="Times New Roman"/>
              </a:rPr>
              <a:t>OF SCIENCE, </a:t>
            </a:r>
            <a:r>
              <a:rPr sz="2000" spc="5" dirty="0">
                <a:latin typeface="Times New Roman"/>
                <a:cs typeface="Times New Roman"/>
              </a:rPr>
              <a:t> </a:t>
            </a:r>
            <a:r>
              <a:rPr sz="2000" dirty="0">
                <a:latin typeface="Times New Roman"/>
                <a:cs typeface="Times New Roman"/>
              </a:rPr>
              <a:t>VASAI</a:t>
            </a:r>
            <a:r>
              <a:rPr sz="2000" spc="-5" dirty="0">
                <a:latin typeface="Times New Roman"/>
                <a:cs typeface="Times New Roman"/>
              </a:rPr>
              <a:t> (WEST),</a:t>
            </a:r>
            <a:r>
              <a:rPr sz="2000" spc="-10" dirty="0">
                <a:latin typeface="Times New Roman"/>
                <a:cs typeface="Times New Roman"/>
              </a:rPr>
              <a:t> </a:t>
            </a:r>
            <a:r>
              <a:rPr sz="2000" spc="-5" dirty="0">
                <a:latin typeface="Times New Roman"/>
                <a:cs typeface="Times New Roman"/>
              </a:rPr>
              <a:t>PALGHAR-401208,</a:t>
            </a:r>
            <a:endParaRPr sz="2000" dirty="0">
              <a:latin typeface="Times New Roman"/>
              <a:cs typeface="Times New Roman"/>
            </a:endParaRPr>
          </a:p>
          <a:p>
            <a:pPr marL="3175" algn="ctr">
              <a:lnSpc>
                <a:spcPts val="2250"/>
              </a:lnSpc>
            </a:pPr>
            <a:r>
              <a:rPr sz="2000" spc="-5" dirty="0">
                <a:latin typeface="Times New Roman"/>
                <a:cs typeface="Times New Roman"/>
              </a:rPr>
              <a:t>MAHARASHTRA</a:t>
            </a:r>
            <a:endParaRPr sz="2000" dirty="0">
              <a:latin typeface="Times New Roman"/>
              <a:cs typeface="Times New Roman"/>
            </a:endParaRPr>
          </a:p>
          <a:p>
            <a:pPr marL="2776220" marR="2765425" indent="-1270" algn="ctr">
              <a:lnSpc>
                <a:spcPct val="112000"/>
              </a:lnSpc>
              <a:spcBef>
                <a:spcPts val="10"/>
              </a:spcBef>
            </a:pPr>
            <a:r>
              <a:rPr sz="2000" dirty="0">
                <a:latin typeface="Times New Roman"/>
                <a:cs typeface="Times New Roman"/>
              </a:rPr>
              <a:t>(SEM-V</a:t>
            </a:r>
            <a:r>
              <a:rPr lang="en-US" sz="2000" dirty="0">
                <a:latin typeface="Times New Roman"/>
                <a:cs typeface="Times New Roman"/>
              </a:rPr>
              <a:t>I</a:t>
            </a:r>
            <a:r>
              <a:rPr sz="2000" dirty="0">
                <a:latin typeface="Times New Roman"/>
                <a:cs typeface="Times New Roman"/>
              </a:rPr>
              <a:t>) </a:t>
            </a:r>
            <a:r>
              <a:rPr sz="2000" spc="5" dirty="0">
                <a:latin typeface="Times New Roman"/>
                <a:cs typeface="Times New Roman"/>
              </a:rPr>
              <a:t> </a:t>
            </a:r>
            <a:r>
              <a:rPr sz="2000" dirty="0">
                <a:latin typeface="Times New Roman"/>
                <a:cs typeface="Times New Roman"/>
              </a:rPr>
              <a:t>(202</a:t>
            </a:r>
            <a:r>
              <a:rPr sz="2000" spc="-10" dirty="0">
                <a:latin typeface="Times New Roman"/>
                <a:cs typeface="Times New Roman"/>
              </a:rPr>
              <a:t>3</a:t>
            </a:r>
            <a:r>
              <a:rPr sz="2000" dirty="0">
                <a:latin typeface="Times New Roman"/>
                <a:cs typeface="Times New Roman"/>
              </a:rPr>
              <a:t>-2</a:t>
            </a:r>
            <a:r>
              <a:rPr sz="2000" spc="-15" dirty="0">
                <a:latin typeface="Times New Roman"/>
                <a:cs typeface="Times New Roman"/>
              </a:rPr>
              <a:t>0</a:t>
            </a:r>
            <a:r>
              <a:rPr sz="2000" dirty="0">
                <a:latin typeface="Times New Roman"/>
                <a:cs typeface="Times New Roman"/>
              </a:rPr>
              <a:t>24)</a:t>
            </a:r>
          </a:p>
        </p:txBody>
      </p:sp>
      <p:grpSp>
        <p:nvGrpSpPr>
          <p:cNvPr id="4" name="object 4"/>
          <p:cNvGrpSpPr/>
          <p:nvPr/>
        </p:nvGrpSpPr>
        <p:grpSpPr>
          <a:xfrm>
            <a:off x="304800" y="304799"/>
            <a:ext cx="6955790" cy="10086340"/>
            <a:chOff x="304800" y="304799"/>
            <a:chExt cx="6955790" cy="10086340"/>
          </a:xfrm>
        </p:grpSpPr>
        <p:sp>
          <p:nvSpPr>
            <p:cNvPr id="5" name="object 5"/>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2895600" y="5569965"/>
              <a:ext cx="1668779" cy="1577339"/>
            </a:xfrm>
            <a:prstGeom prst="rect">
              <a:avLst/>
            </a:prstGeom>
          </p:spPr>
        </p:pic>
      </p:grpSp>
      <p:sp>
        <p:nvSpPr>
          <p:cNvPr id="7" name="object 7"/>
          <p:cNvSpPr txBox="1"/>
          <p:nvPr/>
        </p:nvSpPr>
        <p:spPr>
          <a:xfrm>
            <a:off x="3708780" y="9730258"/>
            <a:ext cx="146685" cy="180975"/>
          </a:xfrm>
          <a:prstGeom prst="rect">
            <a:avLst/>
          </a:prstGeom>
        </p:spPr>
        <p:txBody>
          <a:bodyPr vert="horz" wrap="square" lIns="0" tIns="0" rIns="0" bIns="0" rtlCol="0">
            <a:spAutoFit/>
          </a:bodyPr>
          <a:lstStyle/>
          <a:p>
            <a:pPr marL="38100">
              <a:lnSpc>
                <a:spcPts val="1305"/>
              </a:lnSpc>
            </a:pPr>
            <a:fld id="{81D60167-4931-47E6-BA6A-407CBD079E47}" type="slidenum">
              <a:rPr sz="1100" dirty="0">
                <a:latin typeface="Times New Roman"/>
                <a:cs typeface="Times New Roman"/>
              </a:rPr>
              <a:t>1</a:t>
            </a:fld>
            <a:endParaRPr sz="110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0115" y="1539875"/>
            <a:ext cx="6336030" cy="2746906"/>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C.</a:t>
            </a:r>
            <a:r>
              <a:rPr sz="1400" b="1" spc="325" dirty="0">
                <a:latin typeface="Times New Roman"/>
                <a:cs typeface="Times New Roman"/>
              </a:rPr>
              <a:t> </a:t>
            </a:r>
            <a:r>
              <a:rPr sz="1400" b="1" spc="-5" dirty="0">
                <a:latin typeface="Times New Roman"/>
                <a:cs typeface="Times New Roman"/>
              </a:rPr>
              <a:t>Organizational</a:t>
            </a:r>
            <a:r>
              <a:rPr sz="1400" b="1" spc="10" dirty="0">
                <a:latin typeface="Times New Roman"/>
                <a:cs typeface="Times New Roman"/>
              </a:rPr>
              <a:t> </a:t>
            </a:r>
            <a:r>
              <a:rPr sz="1400" b="1" spc="-5" dirty="0">
                <a:latin typeface="Times New Roman"/>
                <a:cs typeface="Times New Roman"/>
              </a:rPr>
              <a:t>Feasibility:</a:t>
            </a:r>
            <a:r>
              <a:rPr sz="1400" b="1" spc="105" dirty="0">
                <a:latin typeface="Times New Roman"/>
                <a:cs typeface="Times New Roman"/>
              </a:rPr>
              <a:t> </a:t>
            </a:r>
            <a:endParaRPr lang="en-IN" sz="1400" b="1" spc="105" dirty="0">
              <a:latin typeface="Times New Roman"/>
              <a:cs typeface="Times New Roman"/>
            </a:endParaRPr>
          </a:p>
          <a:p>
            <a:pPr marL="12700">
              <a:lnSpc>
                <a:spcPct val="100000"/>
              </a:lnSpc>
              <a:spcBef>
                <a:spcPts val="100"/>
              </a:spcBef>
            </a:pPr>
            <a:endParaRPr lang="en-US" sz="1400" b="1" spc="-50" dirty="0">
              <a:latin typeface="Times New Roman"/>
              <a:cs typeface="Times New Roman"/>
            </a:endParaRPr>
          </a:p>
          <a:p>
            <a:pPr marL="298450" indent="-285750">
              <a:lnSpc>
                <a:spcPct val="100000"/>
              </a:lnSpc>
              <a:spcBef>
                <a:spcPts val="100"/>
              </a:spcBef>
              <a:buFont typeface="Wingdings" panose="05000000000000000000" pitchFamily="2" charset="2"/>
              <a:buChar char="Ø"/>
            </a:pPr>
            <a:r>
              <a:rPr lang="en-US" sz="1300" spc="-50" dirty="0">
                <a:latin typeface="Times New Roman"/>
                <a:cs typeface="Times New Roman"/>
              </a:rPr>
              <a:t>Assess the organizational feasibility of implementing the timetable generator within the college structure.</a:t>
            </a:r>
          </a:p>
          <a:p>
            <a:pPr marL="298450" indent="-285750">
              <a:lnSpc>
                <a:spcPct val="100000"/>
              </a:lnSpc>
              <a:spcBef>
                <a:spcPts val="100"/>
              </a:spcBef>
              <a:buFont typeface="Wingdings" panose="05000000000000000000" pitchFamily="2" charset="2"/>
              <a:buChar char="Ø"/>
            </a:pPr>
            <a:endParaRPr lang="en-US" sz="1300" spc="-50" dirty="0">
              <a:latin typeface="Times New Roman"/>
              <a:cs typeface="Times New Roman"/>
            </a:endParaRPr>
          </a:p>
          <a:p>
            <a:pPr marL="298450" indent="-285750">
              <a:lnSpc>
                <a:spcPct val="100000"/>
              </a:lnSpc>
              <a:spcBef>
                <a:spcPts val="100"/>
              </a:spcBef>
              <a:buFont typeface="Wingdings" panose="05000000000000000000" pitchFamily="2" charset="2"/>
              <a:buChar char="Ø"/>
            </a:pPr>
            <a:r>
              <a:rPr lang="en-US" sz="1300" spc="-50" dirty="0">
                <a:latin typeface="Times New Roman"/>
                <a:cs typeface="Times New Roman"/>
              </a:rPr>
              <a:t>Evaluate the support and commitment of key stakeholders, including college administrators, faculty members, and students.</a:t>
            </a:r>
          </a:p>
          <a:p>
            <a:pPr marL="298450" indent="-285750">
              <a:lnSpc>
                <a:spcPct val="100000"/>
              </a:lnSpc>
              <a:spcBef>
                <a:spcPts val="100"/>
              </a:spcBef>
              <a:buFont typeface="Wingdings" panose="05000000000000000000" pitchFamily="2" charset="2"/>
              <a:buChar char="Ø"/>
            </a:pPr>
            <a:endParaRPr lang="en-US" sz="1300" spc="-50" dirty="0">
              <a:latin typeface="Times New Roman"/>
              <a:cs typeface="Times New Roman"/>
            </a:endParaRPr>
          </a:p>
          <a:p>
            <a:pPr marL="298450" indent="-285750">
              <a:lnSpc>
                <a:spcPct val="100000"/>
              </a:lnSpc>
              <a:spcBef>
                <a:spcPts val="100"/>
              </a:spcBef>
              <a:buFont typeface="Wingdings" panose="05000000000000000000" pitchFamily="2" charset="2"/>
              <a:buChar char="Ø"/>
            </a:pPr>
            <a:r>
              <a:rPr lang="en-US" sz="1300" spc="-50" dirty="0">
                <a:latin typeface="Times New Roman"/>
                <a:cs typeface="Times New Roman"/>
              </a:rPr>
              <a:t>Identify potential organizational barriers or resistance to change and develop strategies to address them.</a:t>
            </a:r>
          </a:p>
          <a:p>
            <a:pPr marL="298450" indent="-285750">
              <a:lnSpc>
                <a:spcPct val="100000"/>
              </a:lnSpc>
              <a:spcBef>
                <a:spcPts val="100"/>
              </a:spcBef>
              <a:buFont typeface="Wingdings" panose="05000000000000000000" pitchFamily="2" charset="2"/>
              <a:buChar char="Ø"/>
            </a:pPr>
            <a:endParaRPr lang="en-US" sz="1300" spc="-50" dirty="0">
              <a:latin typeface="Times New Roman"/>
              <a:cs typeface="Times New Roman"/>
            </a:endParaRPr>
          </a:p>
          <a:p>
            <a:pPr marL="298450" indent="-285750">
              <a:lnSpc>
                <a:spcPct val="100000"/>
              </a:lnSpc>
              <a:spcBef>
                <a:spcPts val="100"/>
              </a:spcBef>
              <a:buFont typeface="Wingdings" panose="05000000000000000000" pitchFamily="2" charset="2"/>
              <a:buChar char="Ø"/>
            </a:pPr>
            <a:r>
              <a:rPr lang="en-US" sz="1300" spc="-50" dirty="0">
                <a:latin typeface="Times New Roman"/>
                <a:cs typeface="Times New Roman"/>
              </a:rPr>
              <a:t>Determine the feasibility of aligning the timetable generator with college policies, procedures, and academic requirements.</a:t>
            </a:r>
          </a:p>
        </p:txBody>
      </p:sp>
      <p:sp>
        <p:nvSpPr>
          <p:cNvPr id="3" name="object 3"/>
          <p:cNvSpPr txBox="1"/>
          <p:nvPr/>
        </p:nvSpPr>
        <p:spPr>
          <a:xfrm>
            <a:off x="683610" y="5498569"/>
            <a:ext cx="6289040" cy="2746906"/>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D.</a:t>
            </a:r>
            <a:r>
              <a:rPr sz="1400" b="1" spc="330" dirty="0">
                <a:latin typeface="Times New Roman"/>
                <a:cs typeface="Times New Roman"/>
              </a:rPr>
              <a:t> </a:t>
            </a:r>
            <a:r>
              <a:rPr sz="1400" b="1" spc="-50" dirty="0">
                <a:latin typeface="Times New Roman"/>
                <a:cs typeface="Times New Roman"/>
              </a:rPr>
              <a:t>Cultural</a:t>
            </a:r>
            <a:r>
              <a:rPr sz="1400" b="1" spc="-95" dirty="0">
                <a:latin typeface="Times New Roman"/>
                <a:cs typeface="Times New Roman"/>
              </a:rPr>
              <a:t> </a:t>
            </a:r>
            <a:r>
              <a:rPr sz="1400" b="1" spc="-50" dirty="0">
                <a:latin typeface="Times New Roman"/>
                <a:cs typeface="Times New Roman"/>
              </a:rPr>
              <a:t>Feasibility:</a:t>
            </a:r>
            <a:r>
              <a:rPr sz="1400" b="1" spc="105" dirty="0">
                <a:latin typeface="Times New Roman"/>
                <a:cs typeface="Times New Roman"/>
              </a:rPr>
              <a:t> </a:t>
            </a:r>
            <a:endParaRPr lang="en-IN" sz="1400" b="1" spc="105" dirty="0">
              <a:latin typeface="Times New Roman"/>
              <a:cs typeface="Times New Roman"/>
            </a:endParaRPr>
          </a:p>
          <a:p>
            <a:pPr marL="12700">
              <a:lnSpc>
                <a:spcPct val="100000"/>
              </a:lnSpc>
              <a:spcBef>
                <a:spcPts val="100"/>
              </a:spcBef>
            </a:pPr>
            <a:endParaRPr lang="en-US" sz="1400" b="1" spc="-50" dirty="0">
              <a:latin typeface="Times New Roman"/>
              <a:cs typeface="Times New Roman"/>
            </a:endParaRPr>
          </a:p>
          <a:p>
            <a:pPr marL="298450" indent="-285750">
              <a:lnSpc>
                <a:spcPct val="100000"/>
              </a:lnSpc>
              <a:spcBef>
                <a:spcPts val="100"/>
              </a:spcBef>
              <a:buFont typeface="Wingdings" panose="05000000000000000000" pitchFamily="2" charset="2"/>
              <a:buChar char="Ø"/>
            </a:pPr>
            <a:r>
              <a:rPr lang="en-US" sz="1300" spc="-50" dirty="0">
                <a:latin typeface="Times New Roman"/>
                <a:cs typeface="Times New Roman"/>
              </a:rPr>
              <a:t>Evaluate the cultural feasibility of introducing the timetable generator within the college community.</a:t>
            </a:r>
          </a:p>
          <a:p>
            <a:pPr marL="298450" indent="-285750">
              <a:lnSpc>
                <a:spcPct val="100000"/>
              </a:lnSpc>
              <a:spcBef>
                <a:spcPts val="100"/>
              </a:spcBef>
              <a:buFont typeface="Wingdings" panose="05000000000000000000" pitchFamily="2" charset="2"/>
              <a:buChar char="Ø"/>
            </a:pPr>
            <a:endParaRPr lang="en-US" sz="1300" spc="-50" dirty="0">
              <a:latin typeface="Times New Roman"/>
              <a:cs typeface="Times New Roman"/>
            </a:endParaRPr>
          </a:p>
          <a:p>
            <a:pPr marL="298450" indent="-285750">
              <a:lnSpc>
                <a:spcPct val="100000"/>
              </a:lnSpc>
              <a:spcBef>
                <a:spcPts val="100"/>
              </a:spcBef>
              <a:buFont typeface="Wingdings" panose="05000000000000000000" pitchFamily="2" charset="2"/>
              <a:buChar char="Ø"/>
            </a:pPr>
            <a:r>
              <a:rPr lang="en-US" sz="1300" spc="-50" dirty="0">
                <a:latin typeface="Times New Roman"/>
                <a:cs typeface="Times New Roman"/>
              </a:rPr>
              <a:t>Assess the readiness of faculty members and staff to adopt new technology and embrace changes to scheduling practices.</a:t>
            </a:r>
          </a:p>
          <a:p>
            <a:pPr marL="298450" indent="-285750">
              <a:lnSpc>
                <a:spcPct val="100000"/>
              </a:lnSpc>
              <a:spcBef>
                <a:spcPts val="100"/>
              </a:spcBef>
              <a:buFont typeface="Wingdings" panose="05000000000000000000" pitchFamily="2" charset="2"/>
              <a:buChar char="Ø"/>
            </a:pPr>
            <a:endParaRPr lang="en-US" sz="1300" spc="-50" dirty="0">
              <a:latin typeface="Times New Roman"/>
              <a:cs typeface="Times New Roman"/>
            </a:endParaRPr>
          </a:p>
          <a:p>
            <a:pPr marL="298450" indent="-285750">
              <a:lnSpc>
                <a:spcPct val="100000"/>
              </a:lnSpc>
              <a:spcBef>
                <a:spcPts val="100"/>
              </a:spcBef>
              <a:buFont typeface="Wingdings" panose="05000000000000000000" pitchFamily="2" charset="2"/>
              <a:buChar char="Ø"/>
            </a:pPr>
            <a:r>
              <a:rPr lang="en-US" sz="1300" spc="-50" dirty="0">
                <a:latin typeface="Times New Roman"/>
                <a:cs typeface="Times New Roman"/>
              </a:rPr>
              <a:t>Consider the impact of cultural factors such as organizational hierarchy, communication norms, and resistance to technology adoption.</a:t>
            </a:r>
          </a:p>
          <a:p>
            <a:pPr marL="298450" indent="-285750">
              <a:lnSpc>
                <a:spcPct val="100000"/>
              </a:lnSpc>
              <a:spcBef>
                <a:spcPts val="100"/>
              </a:spcBef>
              <a:buFont typeface="Wingdings" panose="05000000000000000000" pitchFamily="2" charset="2"/>
              <a:buChar char="Ø"/>
            </a:pPr>
            <a:endParaRPr lang="en-US" sz="1300" spc="-50" dirty="0">
              <a:latin typeface="Times New Roman"/>
              <a:cs typeface="Times New Roman"/>
            </a:endParaRPr>
          </a:p>
          <a:p>
            <a:pPr marL="298450" indent="-285750">
              <a:lnSpc>
                <a:spcPct val="100000"/>
              </a:lnSpc>
              <a:spcBef>
                <a:spcPts val="100"/>
              </a:spcBef>
              <a:buFont typeface="Wingdings" panose="05000000000000000000" pitchFamily="2" charset="2"/>
              <a:buChar char="Ø"/>
            </a:pPr>
            <a:r>
              <a:rPr lang="en-US" sz="1300" spc="-50" dirty="0">
                <a:latin typeface="Times New Roman"/>
                <a:cs typeface="Times New Roman"/>
              </a:rPr>
              <a:t>Identify cultural barriers that may affect the acceptance and effectiveness of the timetable generator and develop strategies to mitigate them.</a:t>
            </a: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48790" y="930275"/>
            <a:ext cx="4017010" cy="330835"/>
          </a:xfrm>
          <a:prstGeom prst="rect">
            <a:avLst/>
          </a:prstGeom>
        </p:spPr>
        <p:txBody>
          <a:bodyPr vert="horz" wrap="square" lIns="0" tIns="12700" rIns="0" bIns="0" rtlCol="0">
            <a:spAutoFit/>
          </a:bodyPr>
          <a:lstStyle/>
          <a:p>
            <a:pPr marL="12700" algn="ctr">
              <a:lnSpc>
                <a:spcPct val="100000"/>
              </a:lnSpc>
              <a:spcBef>
                <a:spcPts val="100"/>
              </a:spcBef>
            </a:pPr>
            <a:r>
              <a:rPr sz="2000" b="1" spc="-10" dirty="0">
                <a:latin typeface="Times New Roman"/>
                <a:cs typeface="Times New Roman"/>
              </a:rPr>
              <a:t>R</a:t>
            </a:r>
            <a:r>
              <a:rPr sz="2000" b="1" spc="-20" dirty="0">
                <a:latin typeface="Times New Roman"/>
                <a:cs typeface="Times New Roman"/>
              </a:rPr>
              <a:t>E</a:t>
            </a:r>
            <a:r>
              <a:rPr sz="2000" b="1" spc="-15" dirty="0">
                <a:latin typeface="Times New Roman"/>
                <a:cs typeface="Times New Roman"/>
              </a:rPr>
              <a:t>Q</a:t>
            </a:r>
            <a:r>
              <a:rPr sz="2000" b="1" spc="-10" dirty="0">
                <a:latin typeface="Times New Roman"/>
                <a:cs typeface="Times New Roman"/>
              </a:rPr>
              <a:t>U</a:t>
            </a:r>
            <a:r>
              <a:rPr sz="2000" b="1" spc="-15" dirty="0">
                <a:latin typeface="Times New Roman"/>
                <a:cs typeface="Times New Roman"/>
              </a:rPr>
              <a:t>I</a:t>
            </a:r>
            <a:r>
              <a:rPr sz="2000" b="1" spc="-10" dirty="0">
                <a:latin typeface="Times New Roman"/>
                <a:cs typeface="Times New Roman"/>
              </a:rPr>
              <a:t>R</a:t>
            </a:r>
            <a:r>
              <a:rPr sz="2000" b="1" spc="-20" dirty="0">
                <a:latin typeface="Times New Roman"/>
                <a:cs typeface="Times New Roman"/>
              </a:rPr>
              <a:t>EME</a:t>
            </a:r>
            <a:r>
              <a:rPr sz="2000" b="1" spc="-10" dirty="0">
                <a:latin typeface="Times New Roman"/>
                <a:cs typeface="Times New Roman"/>
              </a:rPr>
              <a:t>N</a:t>
            </a:r>
            <a:r>
              <a:rPr sz="2000" b="1" dirty="0">
                <a:latin typeface="Times New Roman"/>
                <a:cs typeface="Times New Roman"/>
              </a:rPr>
              <a:t>T</a:t>
            </a:r>
            <a:r>
              <a:rPr sz="2000" b="1" spc="-110" dirty="0">
                <a:latin typeface="Times New Roman"/>
                <a:cs typeface="Times New Roman"/>
              </a:rPr>
              <a:t> </a:t>
            </a:r>
            <a:r>
              <a:rPr sz="2000" b="1" spc="-10" dirty="0">
                <a:latin typeface="Times New Roman"/>
                <a:cs typeface="Times New Roman"/>
              </a:rPr>
              <a:t>S</a:t>
            </a:r>
            <a:r>
              <a:rPr sz="2000" b="1" spc="-15" dirty="0">
                <a:latin typeface="Times New Roman"/>
                <a:cs typeface="Times New Roman"/>
              </a:rPr>
              <a:t>P</a:t>
            </a:r>
            <a:r>
              <a:rPr sz="2000" b="1" spc="-20" dirty="0">
                <a:latin typeface="Times New Roman"/>
                <a:cs typeface="Times New Roman"/>
              </a:rPr>
              <a:t>E</a:t>
            </a:r>
            <a:r>
              <a:rPr sz="2000" b="1" spc="-10" dirty="0">
                <a:latin typeface="Times New Roman"/>
                <a:cs typeface="Times New Roman"/>
              </a:rPr>
              <a:t>C</a:t>
            </a:r>
            <a:r>
              <a:rPr sz="2000" b="1" spc="-15" dirty="0">
                <a:latin typeface="Times New Roman"/>
                <a:cs typeface="Times New Roman"/>
              </a:rPr>
              <a:t>IFI</a:t>
            </a:r>
            <a:r>
              <a:rPr sz="2000" b="1" spc="-10" dirty="0">
                <a:latin typeface="Times New Roman"/>
                <a:cs typeface="Times New Roman"/>
              </a:rPr>
              <a:t>CA</a:t>
            </a:r>
            <a:r>
              <a:rPr sz="2000" b="1" spc="-20" dirty="0">
                <a:latin typeface="Times New Roman"/>
                <a:cs typeface="Times New Roman"/>
              </a:rPr>
              <a:t>T</a:t>
            </a:r>
            <a:r>
              <a:rPr sz="2000" b="1" spc="-15" dirty="0">
                <a:latin typeface="Times New Roman"/>
                <a:cs typeface="Times New Roman"/>
              </a:rPr>
              <a:t>IO</a:t>
            </a:r>
            <a:r>
              <a:rPr sz="2000" b="1" dirty="0">
                <a:latin typeface="Times New Roman"/>
                <a:cs typeface="Times New Roman"/>
              </a:rPr>
              <a:t>N</a:t>
            </a:r>
            <a:endParaRPr sz="2000" dirty="0">
              <a:latin typeface="Times New Roman"/>
              <a:cs typeface="Times New Roman"/>
            </a:endParaRPr>
          </a:p>
        </p:txBody>
      </p:sp>
      <p:sp>
        <p:nvSpPr>
          <p:cNvPr id="3" name="object 3"/>
          <p:cNvSpPr txBox="1"/>
          <p:nvPr/>
        </p:nvSpPr>
        <p:spPr>
          <a:xfrm>
            <a:off x="1682750" y="2623646"/>
            <a:ext cx="3600450" cy="1682512"/>
          </a:xfrm>
          <a:prstGeom prst="rect">
            <a:avLst/>
          </a:prstGeom>
        </p:spPr>
        <p:txBody>
          <a:bodyPr vert="horz" wrap="square" lIns="0" tIns="12700" rIns="0" bIns="0" rtlCol="0">
            <a:spAutoFit/>
          </a:bodyPr>
          <a:lstStyle/>
          <a:p>
            <a:pPr marL="240665" indent="-228600">
              <a:lnSpc>
                <a:spcPct val="100000"/>
              </a:lnSpc>
              <a:spcBef>
                <a:spcPts val="100"/>
              </a:spcBef>
              <a:buFont typeface="Wingdings"/>
              <a:buChar char=""/>
              <a:tabLst>
                <a:tab pos="241300" algn="l"/>
              </a:tabLst>
            </a:pPr>
            <a:r>
              <a:rPr sz="1350" b="1" spc="-5" dirty="0">
                <a:latin typeface="Times New Roman"/>
                <a:cs typeface="Times New Roman"/>
              </a:rPr>
              <a:t>Hardware</a:t>
            </a:r>
            <a:r>
              <a:rPr sz="1350" b="1" spc="-70" dirty="0">
                <a:latin typeface="Times New Roman"/>
                <a:cs typeface="Times New Roman"/>
              </a:rPr>
              <a:t> </a:t>
            </a:r>
            <a:r>
              <a:rPr sz="1350" b="1" spc="-5" dirty="0">
                <a:latin typeface="Times New Roman"/>
                <a:cs typeface="Times New Roman"/>
              </a:rPr>
              <a:t>Requirements:</a:t>
            </a:r>
            <a:endParaRPr sz="1350" dirty="0">
              <a:latin typeface="Times New Roman"/>
              <a:cs typeface="Times New Roman"/>
            </a:endParaRPr>
          </a:p>
          <a:p>
            <a:pPr>
              <a:lnSpc>
                <a:spcPct val="100000"/>
              </a:lnSpc>
              <a:spcBef>
                <a:spcPts val="35"/>
              </a:spcBef>
              <a:buFont typeface="Wingdings"/>
              <a:buChar char=""/>
            </a:pPr>
            <a:endParaRPr lang="en-IN" sz="1400" dirty="0">
              <a:latin typeface="Times New Roman"/>
              <a:cs typeface="Times New Roman"/>
            </a:endParaRPr>
          </a:p>
          <a:p>
            <a:pPr marL="742950" lvl="1" indent="-285750">
              <a:spcBef>
                <a:spcPts val="35"/>
              </a:spcBef>
              <a:buFont typeface="Wingdings" panose="05000000000000000000" pitchFamily="2" charset="2"/>
              <a:buChar char="q"/>
            </a:pPr>
            <a:r>
              <a:rPr lang="en-IN" sz="1400" dirty="0">
                <a:latin typeface="Times New Roman"/>
                <a:cs typeface="Times New Roman"/>
              </a:rPr>
              <a:t>Processor : Intel Core i3</a:t>
            </a:r>
          </a:p>
          <a:p>
            <a:pPr marL="742950" lvl="1" indent="-285750">
              <a:spcBef>
                <a:spcPts val="35"/>
              </a:spcBef>
              <a:buFont typeface="Wingdings" panose="05000000000000000000" pitchFamily="2" charset="2"/>
              <a:buChar char="q"/>
            </a:pPr>
            <a:r>
              <a:rPr lang="en-IN" sz="1400" dirty="0">
                <a:latin typeface="Times New Roman"/>
                <a:cs typeface="Times New Roman"/>
              </a:rPr>
              <a:t>Hard Disk : 60GB</a:t>
            </a:r>
          </a:p>
          <a:p>
            <a:pPr marL="742950" lvl="1" indent="-285750">
              <a:spcBef>
                <a:spcPts val="35"/>
              </a:spcBef>
              <a:buFont typeface="Wingdings" panose="05000000000000000000" pitchFamily="2" charset="2"/>
              <a:buChar char="q"/>
            </a:pPr>
            <a:r>
              <a:rPr lang="en-IN" sz="1400" dirty="0">
                <a:latin typeface="Times New Roman"/>
                <a:cs typeface="Times New Roman"/>
              </a:rPr>
              <a:t>RAM : 4GB</a:t>
            </a:r>
          </a:p>
          <a:p>
            <a:pPr marL="742950" lvl="1" indent="-285750">
              <a:spcBef>
                <a:spcPts val="35"/>
              </a:spcBef>
              <a:buFont typeface="Wingdings" panose="05000000000000000000" pitchFamily="2" charset="2"/>
              <a:buChar char="q"/>
            </a:pPr>
            <a:r>
              <a:rPr lang="en-IN" sz="1400" dirty="0">
                <a:latin typeface="Times New Roman"/>
                <a:cs typeface="Times New Roman"/>
              </a:rPr>
              <a:t>Monitor: LCD Colour</a:t>
            </a:r>
          </a:p>
          <a:p>
            <a:pPr marL="742950" lvl="1" indent="-285750">
              <a:spcBef>
                <a:spcPts val="35"/>
              </a:spcBef>
              <a:buFont typeface="Wingdings" panose="05000000000000000000" pitchFamily="2" charset="2"/>
              <a:buChar char="q"/>
            </a:pPr>
            <a:r>
              <a:rPr lang="en-IN" sz="1400" dirty="0">
                <a:latin typeface="Times New Roman"/>
                <a:cs typeface="Times New Roman"/>
              </a:rPr>
              <a:t>Mouse: Optical</a:t>
            </a:r>
          </a:p>
          <a:p>
            <a:pPr marL="742950" lvl="1" indent="-285750">
              <a:spcBef>
                <a:spcPts val="35"/>
              </a:spcBef>
              <a:buFont typeface="Wingdings" panose="05000000000000000000" pitchFamily="2" charset="2"/>
              <a:buChar char="q"/>
            </a:pPr>
            <a:endParaRPr lang="en-IN" sz="1100" dirty="0">
              <a:latin typeface="Times New Roman"/>
              <a:cs typeface="Times New Roman"/>
            </a:endParaRPr>
          </a:p>
        </p:txBody>
      </p:sp>
      <p:sp>
        <p:nvSpPr>
          <p:cNvPr id="4" name="object 4"/>
          <p:cNvSpPr txBox="1"/>
          <p:nvPr/>
        </p:nvSpPr>
        <p:spPr>
          <a:xfrm>
            <a:off x="1682750" y="5193596"/>
            <a:ext cx="4017010" cy="1690206"/>
          </a:xfrm>
          <a:prstGeom prst="rect">
            <a:avLst/>
          </a:prstGeom>
        </p:spPr>
        <p:txBody>
          <a:bodyPr vert="horz" wrap="square" lIns="0" tIns="12700" rIns="0" bIns="0" rtlCol="0">
            <a:spAutoFit/>
          </a:bodyPr>
          <a:lstStyle/>
          <a:p>
            <a:pPr marL="240665" indent="-228600">
              <a:lnSpc>
                <a:spcPct val="100000"/>
              </a:lnSpc>
              <a:spcBef>
                <a:spcPts val="100"/>
              </a:spcBef>
              <a:buFont typeface="Wingdings"/>
              <a:buChar char=""/>
              <a:tabLst>
                <a:tab pos="241300" algn="l"/>
              </a:tabLst>
            </a:pPr>
            <a:r>
              <a:rPr sz="1350" b="1" spc="-5" dirty="0">
                <a:latin typeface="Times New Roman"/>
                <a:cs typeface="Times New Roman"/>
              </a:rPr>
              <a:t>S</a:t>
            </a:r>
            <a:r>
              <a:rPr sz="1350" b="1" dirty="0">
                <a:latin typeface="Times New Roman"/>
                <a:cs typeface="Times New Roman"/>
              </a:rPr>
              <a:t>of</a:t>
            </a:r>
            <a:r>
              <a:rPr sz="1350" b="1" spc="-10" dirty="0">
                <a:latin typeface="Times New Roman"/>
                <a:cs typeface="Times New Roman"/>
              </a:rPr>
              <a:t>t</a:t>
            </a:r>
            <a:r>
              <a:rPr sz="1350" b="1" dirty="0">
                <a:latin typeface="Times New Roman"/>
                <a:cs typeface="Times New Roman"/>
              </a:rPr>
              <a:t>wa</a:t>
            </a:r>
            <a:r>
              <a:rPr sz="1350" b="1" spc="-10" dirty="0">
                <a:latin typeface="Times New Roman"/>
                <a:cs typeface="Times New Roman"/>
              </a:rPr>
              <a:t>r</a:t>
            </a:r>
            <a:r>
              <a:rPr sz="1350" b="1" dirty="0">
                <a:latin typeface="Times New Roman"/>
                <a:cs typeface="Times New Roman"/>
              </a:rPr>
              <a:t>e</a:t>
            </a:r>
            <a:r>
              <a:rPr sz="1350" b="1" spc="-80" dirty="0">
                <a:latin typeface="Times New Roman"/>
                <a:cs typeface="Times New Roman"/>
              </a:rPr>
              <a:t> </a:t>
            </a:r>
            <a:r>
              <a:rPr sz="1350" b="1" dirty="0">
                <a:latin typeface="Times New Roman"/>
                <a:cs typeface="Times New Roman"/>
              </a:rPr>
              <a:t>R</a:t>
            </a:r>
            <a:r>
              <a:rPr sz="1350" b="1" spc="-5" dirty="0">
                <a:latin typeface="Times New Roman"/>
                <a:cs typeface="Times New Roman"/>
              </a:rPr>
              <a:t>equ</a:t>
            </a:r>
            <a:r>
              <a:rPr sz="1350" b="1" dirty="0">
                <a:latin typeface="Times New Roman"/>
                <a:cs typeface="Times New Roman"/>
              </a:rPr>
              <a:t>ir</a:t>
            </a:r>
            <a:r>
              <a:rPr sz="1350" b="1" spc="-10" dirty="0">
                <a:latin typeface="Times New Roman"/>
                <a:cs typeface="Times New Roman"/>
              </a:rPr>
              <a:t>e</a:t>
            </a:r>
            <a:r>
              <a:rPr sz="1350" b="1" spc="5" dirty="0">
                <a:latin typeface="Times New Roman"/>
                <a:cs typeface="Times New Roman"/>
              </a:rPr>
              <a:t>m</a:t>
            </a:r>
            <a:r>
              <a:rPr sz="1350" b="1" spc="-5" dirty="0">
                <a:latin typeface="Times New Roman"/>
                <a:cs typeface="Times New Roman"/>
              </a:rPr>
              <a:t>ent</a:t>
            </a:r>
            <a:r>
              <a:rPr sz="1350" b="1" dirty="0">
                <a:latin typeface="Times New Roman"/>
                <a:cs typeface="Times New Roman"/>
              </a:rPr>
              <a:t>s:</a:t>
            </a:r>
            <a:endParaRPr sz="1350" dirty="0">
              <a:latin typeface="Times New Roman"/>
              <a:cs typeface="Times New Roman"/>
            </a:endParaRPr>
          </a:p>
          <a:p>
            <a:pPr>
              <a:lnSpc>
                <a:spcPct val="100000"/>
              </a:lnSpc>
              <a:spcBef>
                <a:spcPts val="20"/>
              </a:spcBef>
              <a:buFont typeface="Wingdings"/>
              <a:buChar char=""/>
            </a:pPr>
            <a:endParaRPr sz="1150" dirty="0">
              <a:latin typeface="Times New Roman"/>
              <a:cs typeface="Times New Roman"/>
            </a:endParaRPr>
          </a:p>
          <a:p>
            <a:pPr marL="697865" lvl="1" indent="-229235">
              <a:lnSpc>
                <a:spcPct val="100000"/>
              </a:lnSpc>
              <a:buFont typeface="Symbol"/>
              <a:buChar char=""/>
              <a:tabLst>
                <a:tab pos="697865" algn="l"/>
                <a:tab pos="698500" algn="l"/>
              </a:tabLst>
            </a:pPr>
            <a:r>
              <a:rPr lang="en-US" sz="1400" spc="-5" dirty="0">
                <a:latin typeface="Times New Roman"/>
                <a:cs typeface="Times New Roman"/>
              </a:rPr>
              <a:t>Operating System: Windows 10,11</a:t>
            </a:r>
          </a:p>
          <a:p>
            <a:pPr marL="697865" lvl="1" indent="-229235">
              <a:buFont typeface="Symbol"/>
              <a:buChar char=""/>
              <a:tabLst>
                <a:tab pos="697865" algn="l"/>
                <a:tab pos="698500" algn="l"/>
              </a:tabLst>
            </a:pPr>
            <a:r>
              <a:rPr lang="en-US" sz="1400" spc="-5" dirty="0">
                <a:latin typeface="Times New Roman"/>
                <a:cs typeface="Times New Roman"/>
              </a:rPr>
              <a:t>Language : PHP ,HTML ,CSS ,Javascript</a:t>
            </a:r>
          </a:p>
          <a:p>
            <a:pPr marL="697865" lvl="1" indent="-229235">
              <a:lnSpc>
                <a:spcPct val="100000"/>
              </a:lnSpc>
              <a:buFont typeface="Symbol"/>
              <a:buChar char=""/>
              <a:tabLst>
                <a:tab pos="697865" algn="l"/>
                <a:tab pos="698500" algn="l"/>
              </a:tabLst>
            </a:pPr>
            <a:r>
              <a:rPr lang="en-US" sz="1400" spc="-5" dirty="0">
                <a:latin typeface="Times New Roman"/>
                <a:cs typeface="Times New Roman"/>
              </a:rPr>
              <a:t>Frontend: HTML ,CSS ,Javascript</a:t>
            </a:r>
          </a:p>
          <a:p>
            <a:pPr marL="697865" lvl="1" indent="-229235">
              <a:lnSpc>
                <a:spcPct val="100000"/>
              </a:lnSpc>
              <a:buFont typeface="Symbol"/>
              <a:buChar char=""/>
              <a:tabLst>
                <a:tab pos="697865" algn="l"/>
                <a:tab pos="698500" algn="l"/>
              </a:tabLst>
            </a:pPr>
            <a:r>
              <a:rPr lang="en-US" sz="1400" spc="-5" dirty="0">
                <a:latin typeface="Times New Roman"/>
                <a:cs typeface="Times New Roman"/>
              </a:rPr>
              <a:t>Backend: PHP</a:t>
            </a:r>
          </a:p>
          <a:p>
            <a:pPr marL="697865" lvl="1" indent="-229235">
              <a:lnSpc>
                <a:spcPct val="100000"/>
              </a:lnSpc>
              <a:buFont typeface="Symbol"/>
              <a:buChar char=""/>
              <a:tabLst>
                <a:tab pos="697865" algn="l"/>
                <a:tab pos="698500" algn="l"/>
              </a:tabLst>
            </a:pPr>
            <a:r>
              <a:rPr lang="en-US" sz="1400" spc="-5" dirty="0">
                <a:latin typeface="Times New Roman"/>
                <a:cs typeface="Times New Roman"/>
              </a:rPr>
              <a:t>Database :MYSQL</a:t>
            </a:r>
          </a:p>
          <a:p>
            <a:pPr marL="697865" lvl="1" indent="-229235">
              <a:lnSpc>
                <a:spcPct val="100000"/>
              </a:lnSpc>
              <a:buFont typeface="Symbol"/>
              <a:buChar char=""/>
              <a:tabLst>
                <a:tab pos="697865" algn="l"/>
                <a:tab pos="698500" algn="l"/>
              </a:tabLst>
            </a:pPr>
            <a:r>
              <a:rPr lang="en-US" sz="1400" spc="-5" dirty="0">
                <a:latin typeface="Times New Roman"/>
                <a:cs typeface="Times New Roman"/>
              </a:rPr>
              <a:t>Software: Xampp ,VSCode</a:t>
            </a:r>
          </a:p>
        </p:txBody>
      </p:sp>
      <p:sp>
        <p:nvSpPr>
          <p:cNvPr id="5" name="object 5"/>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11</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07819" y="885374"/>
            <a:ext cx="5132705" cy="330835"/>
          </a:xfrm>
          <a:prstGeom prst="rect">
            <a:avLst/>
          </a:prstGeom>
        </p:spPr>
        <p:txBody>
          <a:bodyPr vert="horz" wrap="square" lIns="0" tIns="12700" rIns="0" bIns="0" rtlCol="0">
            <a:spAutoFit/>
          </a:bodyPr>
          <a:lstStyle/>
          <a:p>
            <a:pPr marL="12700" algn="ctr">
              <a:lnSpc>
                <a:spcPct val="100000"/>
              </a:lnSpc>
              <a:spcBef>
                <a:spcPts val="100"/>
              </a:spcBef>
            </a:pPr>
            <a:r>
              <a:rPr sz="2000" b="1" dirty="0">
                <a:latin typeface="Times New Roman"/>
                <a:cs typeface="Times New Roman"/>
              </a:rPr>
              <a:t>EVENT</a:t>
            </a:r>
            <a:r>
              <a:rPr sz="2000" b="1" spc="-20" dirty="0">
                <a:latin typeface="Times New Roman"/>
                <a:cs typeface="Times New Roman"/>
              </a:rPr>
              <a:t> </a:t>
            </a:r>
            <a:r>
              <a:rPr sz="2000" b="1" spc="-5" dirty="0">
                <a:latin typeface="Times New Roman"/>
                <a:cs typeface="Times New Roman"/>
              </a:rPr>
              <a:t>TABLE</a:t>
            </a:r>
            <a:endParaRPr sz="2000" dirty="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12</a:t>
            </a:fld>
            <a:endParaRPr dirty="0"/>
          </a:p>
        </p:txBody>
      </p:sp>
      <p:pic>
        <p:nvPicPr>
          <p:cNvPr id="6" name="Picture 5">
            <a:extLst>
              <a:ext uri="{FF2B5EF4-FFF2-40B4-BE49-F238E27FC236}">
                <a16:creationId xmlns:a16="http://schemas.microsoft.com/office/drawing/2014/main" id="{58909C8C-9CB8-4861-8E2D-8D945F0DEDF7}"/>
              </a:ext>
            </a:extLst>
          </p:cNvPr>
          <p:cNvPicPr>
            <a:picLocks noChangeAspect="1"/>
          </p:cNvPicPr>
          <p:nvPr/>
        </p:nvPicPr>
        <p:blipFill>
          <a:blip r:embed="rId2"/>
          <a:stretch>
            <a:fillRect/>
          </a:stretch>
        </p:blipFill>
        <p:spPr>
          <a:xfrm>
            <a:off x="437173" y="2042894"/>
            <a:ext cx="6694854" cy="68883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81885" y="874521"/>
            <a:ext cx="3801110" cy="328295"/>
          </a:xfrm>
          <a:prstGeom prst="rect">
            <a:avLst/>
          </a:prstGeom>
        </p:spPr>
        <p:txBody>
          <a:bodyPr vert="horz" wrap="square" lIns="0" tIns="33020" rIns="0" bIns="0" rtlCol="0">
            <a:spAutoFit/>
          </a:bodyPr>
          <a:lstStyle/>
          <a:p>
            <a:pPr marL="1287145" marR="5080" indent="-1274445" algn="ctr">
              <a:lnSpc>
                <a:spcPts val="2300"/>
              </a:lnSpc>
              <a:spcBef>
                <a:spcPts val="260"/>
              </a:spcBef>
            </a:pPr>
            <a:r>
              <a:rPr sz="2000" b="1" dirty="0">
                <a:latin typeface="Times New Roman"/>
                <a:cs typeface="Times New Roman"/>
              </a:rPr>
              <a:t>E-R</a:t>
            </a:r>
            <a:r>
              <a:rPr sz="2000" b="1" spc="-80" dirty="0">
                <a:latin typeface="Times New Roman"/>
                <a:cs typeface="Times New Roman"/>
              </a:rPr>
              <a:t> </a:t>
            </a:r>
            <a:r>
              <a:rPr sz="2000" b="1" spc="-5" dirty="0">
                <a:latin typeface="Times New Roman"/>
                <a:cs typeface="Times New Roman"/>
              </a:rPr>
              <a:t>DIAGRAM</a:t>
            </a:r>
            <a:endParaRPr sz="2000" dirty="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13</a:t>
            </a:fld>
            <a:endParaRPr dirty="0"/>
          </a:p>
        </p:txBody>
      </p:sp>
      <p:pic>
        <p:nvPicPr>
          <p:cNvPr id="6" name="Picture 5">
            <a:extLst>
              <a:ext uri="{FF2B5EF4-FFF2-40B4-BE49-F238E27FC236}">
                <a16:creationId xmlns:a16="http://schemas.microsoft.com/office/drawing/2014/main" id="{253C2468-C113-79D7-8CAA-C826B5043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65" y="2987675"/>
            <a:ext cx="6229350" cy="40195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88338" y="872997"/>
            <a:ext cx="4190365" cy="328295"/>
          </a:xfrm>
          <a:prstGeom prst="rect">
            <a:avLst/>
          </a:prstGeom>
        </p:spPr>
        <p:txBody>
          <a:bodyPr vert="horz" wrap="square" lIns="0" tIns="33020" rIns="0" bIns="0" rtlCol="0">
            <a:spAutoFit/>
          </a:bodyPr>
          <a:lstStyle/>
          <a:p>
            <a:pPr marL="1480185" marR="5080" indent="-1468120" algn="ctr">
              <a:lnSpc>
                <a:spcPts val="2300"/>
              </a:lnSpc>
              <a:spcBef>
                <a:spcPts val="260"/>
              </a:spcBef>
            </a:pPr>
            <a:r>
              <a:rPr sz="2000" b="1" dirty="0">
                <a:latin typeface="Times New Roman"/>
                <a:cs typeface="Times New Roman"/>
              </a:rPr>
              <a:t>CLASS</a:t>
            </a:r>
            <a:r>
              <a:rPr sz="2000" b="1" spc="-60" dirty="0">
                <a:latin typeface="Times New Roman"/>
                <a:cs typeface="Times New Roman"/>
              </a:rPr>
              <a:t> </a:t>
            </a:r>
            <a:r>
              <a:rPr sz="2000" b="1" dirty="0">
                <a:latin typeface="Times New Roman"/>
                <a:cs typeface="Times New Roman"/>
              </a:rPr>
              <a:t>DIAGRAM</a:t>
            </a:r>
            <a:endParaRPr sz="2000" dirty="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14</a:t>
            </a:fld>
            <a:endParaRPr dirty="0"/>
          </a:p>
        </p:txBody>
      </p:sp>
      <p:pic>
        <p:nvPicPr>
          <p:cNvPr id="9" name="Picture 8">
            <a:extLst>
              <a:ext uri="{FF2B5EF4-FFF2-40B4-BE49-F238E27FC236}">
                <a16:creationId xmlns:a16="http://schemas.microsoft.com/office/drawing/2014/main" id="{8C1D1402-C9A9-1154-2741-E45D4AAF6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506" y="2343209"/>
            <a:ext cx="6341308" cy="64401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16529" y="1125490"/>
            <a:ext cx="3183255" cy="328295"/>
          </a:xfrm>
          <a:prstGeom prst="rect">
            <a:avLst/>
          </a:prstGeom>
        </p:spPr>
        <p:txBody>
          <a:bodyPr vert="horz" wrap="square" lIns="0" tIns="33020" rIns="0" bIns="0" rtlCol="0">
            <a:spAutoFit/>
          </a:bodyPr>
          <a:lstStyle/>
          <a:p>
            <a:pPr marL="268605" marR="5080" indent="-256540" algn="ctr">
              <a:lnSpc>
                <a:spcPts val="2300"/>
              </a:lnSpc>
              <a:spcBef>
                <a:spcPts val="260"/>
              </a:spcBef>
            </a:pPr>
            <a:r>
              <a:rPr sz="2000" b="1" dirty="0">
                <a:latin typeface="Times New Roman"/>
                <a:cs typeface="Times New Roman"/>
              </a:rPr>
              <a:t>USE</a:t>
            </a:r>
            <a:r>
              <a:rPr sz="2000" b="1" spc="-65" dirty="0">
                <a:latin typeface="Times New Roman"/>
                <a:cs typeface="Times New Roman"/>
              </a:rPr>
              <a:t> </a:t>
            </a:r>
            <a:r>
              <a:rPr sz="2000" b="1" dirty="0">
                <a:latin typeface="Times New Roman"/>
                <a:cs typeface="Times New Roman"/>
              </a:rPr>
              <a:t>CASE</a:t>
            </a:r>
            <a:r>
              <a:rPr sz="2000" b="1" spc="-55" dirty="0">
                <a:latin typeface="Times New Roman"/>
                <a:cs typeface="Times New Roman"/>
              </a:rPr>
              <a:t> </a:t>
            </a:r>
            <a:r>
              <a:rPr sz="2000" b="1" spc="-5" dirty="0">
                <a:latin typeface="Times New Roman"/>
                <a:cs typeface="Times New Roman"/>
              </a:rPr>
              <a:t>DIAGRAM</a:t>
            </a:r>
            <a:endParaRPr sz="2000" dirty="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15</a:t>
            </a:fld>
            <a:endParaRPr dirty="0"/>
          </a:p>
        </p:txBody>
      </p:sp>
      <p:pic>
        <p:nvPicPr>
          <p:cNvPr id="7" name="Picture 6">
            <a:extLst>
              <a:ext uri="{FF2B5EF4-FFF2-40B4-BE49-F238E27FC236}">
                <a16:creationId xmlns:a16="http://schemas.microsoft.com/office/drawing/2014/main" id="{0E2C4A9E-4CFD-B89C-F03C-98DF42928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81" y="1660046"/>
            <a:ext cx="6568549" cy="8026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16529" y="1125490"/>
            <a:ext cx="3183255" cy="328295"/>
          </a:xfrm>
          <a:prstGeom prst="rect">
            <a:avLst/>
          </a:prstGeom>
        </p:spPr>
        <p:txBody>
          <a:bodyPr vert="horz" wrap="square" lIns="0" tIns="33020" rIns="0" bIns="0" rtlCol="0">
            <a:spAutoFit/>
          </a:bodyPr>
          <a:lstStyle/>
          <a:p>
            <a:pPr marL="268605" marR="5080" indent="-256540" algn="ctr">
              <a:lnSpc>
                <a:spcPts val="2300"/>
              </a:lnSpc>
              <a:spcBef>
                <a:spcPts val="260"/>
              </a:spcBef>
            </a:pPr>
            <a:r>
              <a:rPr sz="2000" b="1" dirty="0">
                <a:latin typeface="Times New Roman"/>
                <a:cs typeface="Times New Roman"/>
              </a:rPr>
              <a:t>USE</a:t>
            </a:r>
            <a:r>
              <a:rPr sz="2000" b="1" spc="-65" dirty="0">
                <a:latin typeface="Times New Roman"/>
                <a:cs typeface="Times New Roman"/>
              </a:rPr>
              <a:t> </a:t>
            </a:r>
            <a:r>
              <a:rPr sz="2000" b="1" dirty="0">
                <a:latin typeface="Times New Roman"/>
                <a:cs typeface="Times New Roman"/>
              </a:rPr>
              <a:t>CASE</a:t>
            </a:r>
            <a:r>
              <a:rPr sz="2000" b="1" spc="-55" dirty="0">
                <a:latin typeface="Times New Roman"/>
                <a:cs typeface="Times New Roman"/>
              </a:rPr>
              <a:t> </a:t>
            </a:r>
            <a:r>
              <a:rPr sz="2000" b="1" spc="-5" dirty="0">
                <a:latin typeface="Times New Roman"/>
                <a:cs typeface="Times New Roman"/>
              </a:rPr>
              <a:t>DIAGRAM</a:t>
            </a:r>
            <a:endParaRPr sz="2000" dirty="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16</a:t>
            </a:fld>
            <a:endParaRPr dirty="0"/>
          </a:p>
        </p:txBody>
      </p:sp>
      <p:pic>
        <p:nvPicPr>
          <p:cNvPr id="6" name="Picture 5">
            <a:extLst>
              <a:ext uri="{FF2B5EF4-FFF2-40B4-BE49-F238E27FC236}">
                <a16:creationId xmlns:a16="http://schemas.microsoft.com/office/drawing/2014/main" id="{EAF367A9-F4D2-8254-03DF-E150DF1005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778" y="1669674"/>
            <a:ext cx="5317833" cy="8039739"/>
          </a:xfrm>
          <a:prstGeom prst="rect">
            <a:avLst/>
          </a:prstGeom>
        </p:spPr>
      </p:pic>
    </p:spTree>
    <p:extLst>
      <p:ext uri="{BB962C8B-B14F-4D97-AF65-F5344CB8AC3E}">
        <p14:creationId xmlns:p14="http://schemas.microsoft.com/office/powerpoint/2010/main" val="2442994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91639" y="1258569"/>
            <a:ext cx="3183255" cy="328295"/>
          </a:xfrm>
          <a:prstGeom prst="rect">
            <a:avLst/>
          </a:prstGeom>
        </p:spPr>
        <p:txBody>
          <a:bodyPr vert="horz" wrap="square" lIns="0" tIns="33020" rIns="0" bIns="0" rtlCol="0">
            <a:spAutoFit/>
          </a:bodyPr>
          <a:lstStyle/>
          <a:p>
            <a:pPr marL="268605" marR="5080" indent="-256540" algn="ctr">
              <a:lnSpc>
                <a:spcPts val="2300"/>
              </a:lnSpc>
              <a:spcBef>
                <a:spcPts val="260"/>
              </a:spcBef>
            </a:pPr>
            <a:r>
              <a:rPr lang="en-US" sz="2000" b="1" spc="-5" dirty="0">
                <a:latin typeface="Times New Roman"/>
                <a:cs typeface="Times New Roman"/>
              </a:rPr>
              <a:t>ACTIVITY </a:t>
            </a:r>
            <a:r>
              <a:rPr sz="2000" b="1" spc="-5" dirty="0">
                <a:latin typeface="Times New Roman"/>
                <a:cs typeface="Times New Roman"/>
              </a:rPr>
              <a:t>DIAGRAM</a:t>
            </a:r>
            <a:endParaRPr sz="2000" dirty="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17</a:t>
            </a:fld>
            <a:endParaRPr dirty="0"/>
          </a:p>
        </p:txBody>
      </p:sp>
      <p:pic>
        <p:nvPicPr>
          <p:cNvPr id="2050" name="Picture 2" descr="Activity Diagram for the Web-based Timetable System.">
            <a:extLst>
              <a:ext uri="{FF2B5EF4-FFF2-40B4-BE49-F238E27FC236}">
                <a16:creationId xmlns:a16="http://schemas.microsoft.com/office/drawing/2014/main" id="{23364CD5-FA12-599D-F310-D67A36600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70" y="3063875"/>
            <a:ext cx="6282580" cy="486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887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01825" y="872997"/>
            <a:ext cx="4758690" cy="328295"/>
          </a:xfrm>
          <a:prstGeom prst="rect">
            <a:avLst/>
          </a:prstGeom>
        </p:spPr>
        <p:txBody>
          <a:bodyPr vert="horz" wrap="square" lIns="0" tIns="33020" rIns="0" bIns="0" rtlCol="0">
            <a:spAutoFit/>
          </a:bodyPr>
          <a:lstStyle/>
          <a:p>
            <a:pPr marL="1765300" marR="5080" indent="-1753235" algn="ctr">
              <a:lnSpc>
                <a:spcPts val="2300"/>
              </a:lnSpc>
              <a:spcBef>
                <a:spcPts val="260"/>
              </a:spcBef>
            </a:pPr>
            <a:r>
              <a:rPr sz="2000" b="1" dirty="0">
                <a:latin typeface="Times New Roman"/>
                <a:cs typeface="Times New Roman"/>
              </a:rPr>
              <a:t>SEQUENCE</a:t>
            </a:r>
            <a:r>
              <a:rPr sz="2000" b="1" spc="-65" dirty="0">
                <a:latin typeface="Times New Roman"/>
                <a:cs typeface="Times New Roman"/>
              </a:rPr>
              <a:t> </a:t>
            </a:r>
            <a:r>
              <a:rPr sz="2000" b="1" spc="-5" dirty="0">
                <a:latin typeface="Times New Roman"/>
                <a:cs typeface="Times New Roman"/>
              </a:rPr>
              <a:t>DIAGRAM</a:t>
            </a:r>
            <a:endParaRPr sz="2000" dirty="0">
              <a:latin typeface="Times New Roman"/>
              <a:cs typeface="Times New Roman"/>
            </a:endParaRPr>
          </a:p>
        </p:txBody>
      </p:sp>
      <p:sp>
        <p:nvSpPr>
          <p:cNvPr id="5" name="object 5"/>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18</a:t>
            </a:fld>
            <a:endParaRPr dirty="0"/>
          </a:p>
        </p:txBody>
      </p:sp>
      <p:pic>
        <p:nvPicPr>
          <p:cNvPr id="7" name="Picture 6">
            <a:extLst>
              <a:ext uri="{FF2B5EF4-FFF2-40B4-BE49-F238E27FC236}">
                <a16:creationId xmlns:a16="http://schemas.microsoft.com/office/drawing/2014/main" id="{008F1750-600A-C1C2-B875-1BA0B6C0D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65" y="1844675"/>
            <a:ext cx="6092470" cy="75142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60094" y="872997"/>
            <a:ext cx="5043805" cy="328295"/>
          </a:xfrm>
          <a:prstGeom prst="rect">
            <a:avLst/>
          </a:prstGeom>
        </p:spPr>
        <p:txBody>
          <a:bodyPr vert="horz" wrap="square" lIns="0" tIns="33020" rIns="0" bIns="0" rtlCol="0">
            <a:spAutoFit/>
          </a:bodyPr>
          <a:lstStyle/>
          <a:p>
            <a:pPr marL="1906905" marR="5080" indent="-1894839" algn="ctr">
              <a:lnSpc>
                <a:spcPts val="2300"/>
              </a:lnSpc>
              <a:spcBef>
                <a:spcPts val="260"/>
              </a:spcBef>
            </a:pPr>
            <a:r>
              <a:rPr sz="2000" b="1" dirty="0">
                <a:latin typeface="Times New Roman"/>
                <a:cs typeface="Times New Roman"/>
              </a:rPr>
              <a:t>COMPONENT</a:t>
            </a:r>
            <a:r>
              <a:rPr sz="2000" b="1" spc="-55" dirty="0">
                <a:latin typeface="Times New Roman"/>
                <a:cs typeface="Times New Roman"/>
              </a:rPr>
              <a:t> </a:t>
            </a:r>
            <a:r>
              <a:rPr sz="2000" b="1" spc="-5" dirty="0">
                <a:latin typeface="Times New Roman"/>
                <a:cs typeface="Times New Roman"/>
              </a:rPr>
              <a:t>DIAGRAM</a:t>
            </a:r>
            <a:endParaRPr sz="2000" dirty="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19</a:t>
            </a:fld>
            <a:endParaRPr dirty="0"/>
          </a:p>
        </p:txBody>
      </p:sp>
      <p:pic>
        <p:nvPicPr>
          <p:cNvPr id="7" name="Picture 6">
            <a:extLst>
              <a:ext uri="{FF2B5EF4-FFF2-40B4-BE49-F238E27FC236}">
                <a16:creationId xmlns:a16="http://schemas.microsoft.com/office/drawing/2014/main" id="{CB7440E6-75DC-C64E-6C9B-05F9D0BE42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201" y="3105538"/>
            <a:ext cx="6062797" cy="49875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38526" y="833373"/>
            <a:ext cx="2693670" cy="330835"/>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202020"/>
                </a:solidFill>
                <a:latin typeface="Times New Roman"/>
                <a:cs typeface="Times New Roman"/>
              </a:rPr>
              <a:t>ACKNOWLEDGMENT</a:t>
            </a:r>
            <a:endParaRPr sz="2000">
              <a:latin typeface="Times New Roman"/>
              <a:cs typeface="Times New Roman"/>
            </a:endParaRPr>
          </a:p>
        </p:txBody>
      </p:sp>
      <p:sp>
        <p:nvSpPr>
          <p:cNvPr id="3" name="object 3"/>
          <p:cNvSpPr txBox="1"/>
          <p:nvPr/>
        </p:nvSpPr>
        <p:spPr>
          <a:xfrm>
            <a:off x="1136700" y="1866645"/>
            <a:ext cx="5288915" cy="4351655"/>
          </a:xfrm>
          <a:prstGeom prst="rect">
            <a:avLst/>
          </a:prstGeom>
        </p:spPr>
        <p:txBody>
          <a:bodyPr vert="horz" wrap="square" lIns="0" tIns="12700" rIns="0" bIns="0" rtlCol="0">
            <a:spAutoFit/>
          </a:bodyPr>
          <a:lstStyle/>
          <a:p>
            <a:pPr marL="608330" marR="600710" algn="ctr">
              <a:lnSpc>
                <a:spcPct val="144200"/>
              </a:lnSpc>
              <a:spcBef>
                <a:spcPts val="100"/>
              </a:spcBef>
            </a:pPr>
            <a:r>
              <a:rPr sz="1200" dirty="0">
                <a:solidFill>
                  <a:srgbClr val="202020"/>
                </a:solidFill>
                <a:latin typeface="Times New Roman"/>
                <a:cs typeface="Times New Roman"/>
              </a:rPr>
              <a:t>I</a:t>
            </a:r>
            <a:r>
              <a:rPr sz="1200" spc="-45" dirty="0">
                <a:solidFill>
                  <a:srgbClr val="202020"/>
                </a:solidFill>
                <a:latin typeface="Times New Roman"/>
                <a:cs typeface="Times New Roman"/>
              </a:rPr>
              <a:t> </a:t>
            </a:r>
            <a:r>
              <a:rPr sz="1200" dirty="0">
                <a:solidFill>
                  <a:srgbClr val="202020"/>
                </a:solidFill>
                <a:latin typeface="Times New Roman"/>
                <a:cs typeface="Times New Roman"/>
              </a:rPr>
              <a:t>would</a:t>
            </a:r>
            <a:r>
              <a:rPr sz="1200" spc="-25" dirty="0">
                <a:solidFill>
                  <a:srgbClr val="202020"/>
                </a:solidFill>
                <a:latin typeface="Times New Roman"/>
                <a:cs typeface="Times New Roman"/>
              </a:rPr>
              <a:t> </a:t>
            </a:r>
            <a:r>
              <a:rPr sz="1200" dirty="0">
                <a:solidFill>
                  <a:srgbClr val="202020"/>
                </a:solidFill>
                <a:latin typeface="Times New Roman"/>
                <a:cs typeface="Times New Roman"/>
              </a:rPr>
              <a:t>like</a:t>
            </a:r>
            <a:r>
              <a:rPr sz="1200" spc="-40" dirty="0">
                <a:solidFill>
                  <a:srgbClr val="202020"/>
                </a:solidFill>
                <a:latin typeface="Times New Roman"/>
                <a:cs typeface="Times New Roman"/>
              </a:rPr>
              <a:t> </a:t>
            </a:r>
            <a:r>
              <a:rPr sz="1200" dirty="0">
                <a:solidFill>
                  <a:srgbClr val="202020"/>
                </a:solidFill>
                <a:latin typeface="Times New Roman"/>
                <a:cs typeface="Times New Roman"/>
              </a:rPr>
              <a:t>to</a:t>
            </a:r>
            <a:r>
              <a:rPr sz="1200" spc="-25" dirty="0">
                <a:solidFill>
                  <a:srgbClr val="202020"/>
                </a:solidFill>
                <a:latin typeface="Times New Roman"/>
                <a:cs typeface="Times New Roman"/>
              </a:rPr>
              <a:t> </a:t>
            </a:r>
            <a:r>
              <a:rPr sz="1200" dirty="0">
                <a:solidFill>
                  <a:srgbClr val="202020"/>
                </a:solidFill>
                <a:latin typeface="Times New Roman"/>
                <a:cs typeface="Times New Roman"/>
              </a:rPr>
              <a:t>acknowledge</a:t>
            </a:r>
            <a:r>
              <a:rPr sz="1200" spc="-40" dirty="0">
                <a:solidFill>
                  <a:srgbClr val="202020"/>
                </a:solidFill>
                <a:latin typeface="Times New Roman"/>
                <a:cs typeface="Times New Roman"/>
              </a:rPr>
              <a:t> </a:t>
            </a:r>
            <a:r>
              <a:rPr sz="1200" dirty="0">
                <a:solidFill>
                  <a:srgbClr val="202020"/>
                </a:solidFill>
                <a:latin typeface="Times New Roman"/>
                <a:cs typeface="Times New Roman"/>
              </a:rPr>
              <a:t>my</a:t>
            </a:r>
            <a:r>
              <a:rPr sz="1200" spc="-25" dirty="0">
                <a:solidFill>
                  <a:srgbClr val="202020"/>
                </a:solidFill>
                <a:latin typeface="Times New Roman"/>
                <a:cs typeface="Times New Roman"/>
              </a:rPr>
              <a:t> </a:t>
            </a:r>
            <a:r>
              <a:rPr sz="1200" spc="-5" dirty="0">
                <a:solidFill>
                  <a:srgbClr val="202020"/>
                </a:solidFill>
                <a:latin typeface="Times New Roman"/>
                <a:cs typeface="Times New Roman"/>
              </a:rPr>
              <a:t>sincere</a:t>
            </a:r>
            <a:r>
              <a:rPr sz="1200" spc="-40" dirty="0">
                <a:solidFill>
                  <a:srgbClr val="202020"/>
                </a:solidFill>
                <a:latin typeface="Times New Roman"/>
                <a:cs typeface="Times New Roman"/>
              </a:rPr>
              <a:t> </a:t>
            </a:r>
            <a:r>
              <a:rPr sz="1200" dirty="0">
                <a:solidFill>
                  <a:srgbClr val="202020"/>
                </a:solidFill>
                <a:latin typeface="Times New Roman"/>
                <a:cs typeface="Times New Roman"/>
              </a:rPr>
              <a:t>thanks</a:t>
            </a:r>
            <a:r>
              <a:rPr sz="1200" spc="-5" dirty="0">
                <a:solidFill>
                  <a:srgbClr val="202020"/>
                </a:solidFill>
                <a:latin typeface="Times New Roman"/>
                <a:cs typeface="Times New Roman"/>
              </a:rPr>
              <a:t> towards </a:t>
            </a:r>
            <a:r>
              <a:rPr sz="1200" dirty="0">
                <a:solidFill>
                  <a:srgbClr val="202020"/>
                </a:solidFill>
                <a:latin typeface="Times New Roman"/>
                <a:cs typeface="Times New Roman"/>
              </a:rPr>
              <a:t>our </a:t>
            </a:r>
            <a:r>
              <a:rPr sz="1200" spc="-5" dirty="0">
                <a:solidFill>
                  <a:srgbClr val="202020"/>
                </a:solidFill>
                <a:latin typeface="Times New Roman"/>
                <a:cs typeface="Times New Roman"/>
              </a:rPr>
              <a:t>project </a:t>
            </a:r>
            <a:r>
              <a:rPr sz="1200" spc="-285" dirty="0">
                <a:solidFill>
                  <a:srgbClr val="202020"/>
                </a:solidFill>
                <a:latin typeface="Times New Roman"/>
                <a:cs typeface="Times New Roman"/>
              </a:rPr>
              <a:t> </a:t>
            </a:r>
            <a:r>
              <a:rPr sz="1200" dirty="0">
                <a:solidFill>
                  <a:srgbClr val="202020"/>
                </a:solidFill>
                <a:latin typeface="Times New Roman"/>
                <a:cs typeface="Times New Roman"/>
              </a:rPr>
              <a:t>guide</a:t>
            </a:r>
            <a:endParaRPr sz="1200" dirty="0">
              <a:latin typeface="Times New Roman"/>
              <a:cs typeface="Times New Roman"/>
            </a:endParaRPr>
          </a:p>
          <a:p>
            <a:pPr marL="4445" algn="ctr">
              <a:lnSpc>
                <a:spcPct val="100000"/>
              </a:lnSpc>
              <a:spcBef>
                <a:spcPts val="620"/>
              </a:spcBef>
            </a:pPr>
            <a:r>
              <a:rPr sz="1200" spc="-5" dirty="0">
                <a:solidFill>
                  <a:srgbClr val="202020"/>
                </a:solidFill>
                <a:latin typeface="Times New Roman"/>
                <a:cs typeface="Times New Roman"/>
              </a:rPr>
              <a:t>Head</a:t>
            </a:r>
            <a:r>
              <a:rPr sz="1200" spc="-60" dirty="0">
                <a:solidFill>
                  <a:srgbClr val="202020"/>
                </a:solidFill>
                <a:latin typeface="Times New Roman"/>
                <a:cs typeface="Times New Roman"/>
              </a:rPr>
              <a:t> </a:t>
            </a:r>
            <a:r>
              <a:rPr sz="1200" spc="5" dirty="0">
                <a:solidFill>
                  <a:srgbClr val="202020"/>
                </a:solidFill>
                <a:latin typeface="Times New Roman"/>
                <a:cs typeface="Times New Roman"/>
              </a:rPr>
              <a:t>of</a:t>
            </a:r>
            <a:r>
              <a:rPr sz="1200" spc="-60" dirty="0">
                <a:solidFill>
                  <a:srgbClr val="202020"/>
                </a:solidFill>
                <a:latin typeface="Times New Roman"/>
                <a:cs typeface="Times New Roman"/>
              </a:rPr>
              <a:t> </a:t>
            </a:r>
            <a:r>
              <a:rPr sz="1200" spc="-5" dirty="0">
                <a:solidFill>
                  <a:srgbClr val="202020"/>
                </a:solidFill>
                <a:latin typeface="Times New Roman"/>
                <a:cs typeface="Times New Roman"/>
              </a:rPr>
              <a:t>Computer</a:t>
            </a:r>
            <a:r>
              <a:rPr sz="1200" spc="-40" dirty="0">
                <a:solidFill>
                  <a:srgbClr val="202020"/>
                </a:solidFill>
                <a:latin typeface="Times New Roman"/>
                <a:cs typeface="Times New Roman"/>
              </a:rPr>
              <a:t> </a:t>
            </a:r>
            <a:r>
              <a:rPr sz="1200" spc="-5" dirty="0">
                <a:solidFill>
                  <a:srgbClr val="202020"/>
                </a:solidFill>
                <a:latin typeface="Times New Roman"/>
                <a:cs typeface="Times New Roman"/>
              </a:rPr>
              <a:t>Science</a:t>
            </a:r>
            <a:r>
              <a:rPr sz="1200" spc="-45" dirty="0">
                <a:solidFill>
                  <a:srgbClr val="202020"/>
                </a:solidFill>
                <a:latin typeface="Times New Roman"/>
                <a:cs typeface="Times New Roman"/>
              </a:rPr>
              <a:t> </a:t>
            </a:r>
            <a:r>
              <a:rPr sz="1200" spc="-10" dirty="0">
                <a:solidFill>
                  <a:srgbClr val="202020"/>
                </a:solidFill>
                <a:latin typeface="Times New Roman"/>
                <a:cs typeface="Times New Roman"/>
              </a:rPr>
              <a:t>Department</a:t>
            </a:r>
            <a:endParaRPr sz="1200" dirty="0">
              <a:latin typeface="Times New Roman"/>
              <a:cs typeface="Times New Roman"/>
            </a:endParaRPr>
          </a:p>
          <a:p>
            <a:pPr marL="3810" algn="ctr">
              <a:lnSpc>
                <a:spcPct val="100000"/>
              </a:lnSpc>
              <a:spcBef>
                <a:spcPts val="865"/>
              </a:spcBef>
            </a:pPr>
            <a:r>
              <a:rPr sz="1200" b="1" spc="-5" dirty="0">
                <a:latin typeface="Times New Roman"/>
                <a:cs typeface="Times New Roman"/>
              </a:rPr>
              <a:t>Mrs.</a:t>
            </a:r>
            <a:r>
              <a:rPr sz="1200" b="1" spc="-60" dirty="0">
                <a:latin typeface="Times New Roman"/>
                <a:cs typeface="Times New Roman"/>
              </a:rPr>
              <a:t> </a:t>
            </a:r>
            <a:r>
              <a:rPr sz="1200" b="1" spc="-5" dirty="0">
                <a:latin typeface="Times New Roman"/>
                <a:cs typeface="Times New Roman"/>
              </a:rPr>
              <a:t>Sr</a:t>
            </a:r>
            <a:r>
              <a:rPr sz="1200" b="1" dirty="0">
                <a:latin typeface="Times New Roman"/>
                <a:cs typeface="Times New Roman"/>
              </a:rPr>
              <a:t>i</a:t>
            </a:r>
            <a:r>
              <a:rPr sz="1200" b="1" spc="5" dirty="0">
                <a:latin typeface="Times New Roman"/>
                <a:cs typeface="Times New Roman"/>
              </a:rPr>
              <a:t>m</a:t>
            </a:r>
            <a:r>
              <a:rPr sz="1200" b="1" dirty="0">
                <a:latin typeface="Times New Roman"/>
                <a:cs typeface="Times New Roman"/>
              </a:rPr>
              <a:t>athi</a:t>
            </a:r>
            <a:r>
              <a:rPr sz="1200" b="1" spc="-30" dirty="0">
                <a:latin typeface="Times New Roman"/>
                <a:cs typeface="Times New Roman"/>
              </a:rPr>
              <a:t> </a:t>
            </a:r>
            <a:r>
              <a:rPr sz="1200" b="1" spc="-20" dirty="0">
                <a:latin typeface="Times New Roman"/>
                <a:cs typeface="Times New Roman"/>
              </a:rPr>
              <a:t>N</a:t>
            </a:r>
            <a:r>
              <a:rPr sz="1200" b="1" spc="-15" dirty="0">
                <a:latin typeface="Times New Roman"/>
                <a:cs typeface="Times New Roman"/>
              </a:rPr>
              <a:t>a</a:t>
            </a:r>
            <a:r>
              <a:rPr sz="1200" b="1" spc="-20" dirty="0">
                <a:latin typeface="Times New Roman"/>
                <a:cs typeface="Times New Roman"/>
              </a:rPr>
              <a:t>r</a:t>
            </a:r>
            <a:r>
              <a:rPr sz="1200" b="1" spc="-15" dirty="0">
                <a:latin typeface="Times New Roman"/>
                <a:cs typeface="Times New Roman"/>
              </a:rPr>
              <a:t>a</a:t>
            </a:r>
            <a:r>
              <a:rPr sz="1200" b="1" dirty="0">
                <a:latin typeface="Times New Roman"/>
                <a:cs typeface="Times New Roman"/>
              </a:rPr>
              <a:t>y</a:t>
            </a:r>
            <a:r>
              <a:rPr sz="1200" b="1" spc="-15" dirty="0">
                <a:latin typeface="Times New Roman"/>
                <a:cs typeface="Times New Roman"/>
              </a:rPr>
              <a:t>ana</a:t>
            </a:r>
            <a:r>
              <a:rPr sz="1200" b="1" spc="-5" dirty="0">
                <a:latin typeface="Times New Roman"/>
                <a:cs typeface="Times New Roman"/>
              </a:rPr>
              <a:t>n</a:t>
            </a:r>
            <a:endParaRPr sz="1200" dirty="0">
              <a:latin typeface="Times New Roman"/>
              <a:cs typeface="Times New Roman"/>
            </a:endParaRPr>
          </a:p>
          <a:p>
            <a:pPr marL="12700" marR="5080" algn="ctr">
              <a:lnSpc>
                <a:spcPct val="143300"/>
              </a:lnSpc>
              <a:spcBef>
                <a:spcPts val="245"/>
              </a:spcBef>
            </a:pPr>
            <a:r>
              <a:rPr sz="1200" spc="-5" dirty="0">
                <a:solidFill>
                  <a:srgbClr val="202020"/>
                </a:solidFill>
                <a:latin typeface="Times New Roman"/>
                <a:cs typeface="Times New Roman"/>
              </a:rPr>
              <a:t>For</a:t>
            </a:r>
            <a:r>
              <a:rPr sz="1200" spc="-40" dirty="0">
                <a:solidFill>
                  <a:srgbClr val="202020"/>
                </a:solidFill>
                <a:latin typeface="Times New Roman"/>
                <a:cs typeface="Times New Roman"/>
              </a:rPr>
              <a:t> </a:t>
            </a:r>
            <a:r>
              <a:rPr sz="1200" dirty="0">
                <a:solidFill>
                  <a:srgbClr val="202020"/>
                </a:solidFill>
                <a:latin typeface="Times New Roman"/>
                <a:cs typeface="Times New Roman"/>
              </a:rPr>
              <a:t>their</a:t>
            </a:r>
            <a:r>
              <a:rPr sz="1200" spc="-20" dirty="0">
                <a:solidFill>
                  <a:srgbClr val="202020"/>
                </a:solidFill>
                <a:latin typeface="Times New Roman"/>
                <a:cs typeface="Times New Roman"/>
              </a:rPr>
              <a:t> </a:t>
            </a:r>
            <a:r>
              <a:rPr sz="1200" dirty="0">
                <a:solidFill>
                  <a:srgbClr val="202020"/>
                </a:solidFill>
                <a:latin typeface="Times New Roman"/>
                <a:cs typeface="Times New Roman"/>
              </a:rPr>
              <a:t>valuable</a:t>
            </a:r>
            <a:r>
              <a:rPr sz="1200" spc="-35" dirty="0">
                <a:solidFill>
                  <a:srgbClr val="202020"/>
                </a:solidFill>
                <a:latin typeface="Times New Roman"/>
                <a:cs typeface="Times New Roman"/>
              </a:rPr>
              <a:t> </a:t>
            </a:r>
            <a:r>
              <a:rPr sz="1200" dirty="0">
                <a:solidFill>
                  <a:srgbClr val="202020"/>
                </a:solidFill>
                <a:latin typeface="Times New Roman"/>
                <a:cs typeface="Times New Roman"/>
              </a:rPr>
              <a:t>guidance</a:t>
            </a:r>
            <a:r>
              <a:rPr sz="1200" spc="-25" dirty="0">
                <a:solidFill>
                  <a:srgbClr val="202020"/>
                </a:solidFill>
                <a:latin typeface="Times New Roman"/>
                <a:cs typeface="Times New Roman"/>
              </a:rPr>
              <a:t> </a:t>
            </a:r>
            <a:r>
              <a:rPr sz="1200" spc="-5" dirty="0">
                <a:solidFill>
                  <a:srgbClr val="202020"/>
                </a:solidFill>
                <a:latin typeface="Times New Roman"/>
                <a:cs typeface="Times New Roman"/>
              </a:rPr>
              <a:t>and</a:t>
            </a:r>
            <a:r>
              <a:rPr sz="1200" spc="-25" dirty="0">
                <a:solidFill>
                  <a:srgbClr val="202020"/>
                </a:solidFill>
                <a:latin typeface="Times New Roman"/>
                <a:cs typeface="Times New Roman"/>
              </a:rPr>
              <a:t> </a:t>
            </a:r>
            <a:r>
              <a:rPr sz="1200" spc="-5" dirty="0">
                <a:solidFill>
                  <a:srgbClr val="202020"/>
                </a:solidFill>
                <a:latin typeface="Times New Roman"/>
                <a:cs typeface="Times New Roman"/>
              </a:rPr>
              <a:t>suggestions</a:t>
            </a:r>
            <a:r>
              <a:rPr sz="1200" spc="-30" dirty="0">
                <a:solidFill>
                  <a:srgbClr val="202020"/>
                </a:solidFill>
                <a:latin typeface="Times New Roman"/>
                <a:cs typeface="Times New Roman"/>
              </a:rPr>
              <a:t> </a:t>
            </a:r>
            <a:r>
              <a:rPr sz="1200" spc="-5" dirty="0">
                <a:solidFill>
                  <a:srgbClr val="202020"/>
                </a:solidFill>
                <a:latin typeface="Times New Roman"/>
                <a:cs typeface="Times New Roman"/>
              </a:rPr>
              <a:t>and</a:t>
            </a:r>
            <a:r>
              <a:rPr sz="1200" spc="-20" dirty="0">
                <a:solidFill>
                  <a:srgbClr val="202020"/>
                </a:solidFill>
                <a:latin typeface="Times New Roman"/>
                <a:cs typeface="Times New Roman"/>
              </a:rPr>
              <a:t> </a:t>
            </a:r>
            <a:r>
              <a:rPr sz="1200" dirty="0">
                <a:solidFill>
                  <a:srgbClr val="202020"/>
                </a:solidFill>
                <a:latin typeface="Times New Roman"/>
                <a:cs typeface="Times New Roman"/>
              </a:rPr>
              <a:t>providing</a:t>
            </a:r>
            <a:r>
              <a:rPr sz="1200" spc="-25" dirty="0">
                <a:solidFill>
                  <a:srgbClr val="202020"/>
                </a:solidFill>
                <a:latin typeface="Times New Roman"/>
                <a:cs typeface="Times New Roman"/>
              </a:rPr>
              <a:t> </a:t>
            </a:r>
            <a:r>
              <a:rPr sz="1200" dirty="0">
                <a:solidFill>
                  <a:srgbClr val="202020"/>
                </a:solidFill>
                <a:latin typeface="Times New Roman"/>
                <a:cs typeface="Times New Roman"/>
              </a:rPr>
              <a:t>me</a:t>
            </a:r>
            <a:r>
              <a:rPr sz="1200" spc="-40" dirty="0">
                <a:solidFill>
                  <a:srgbClr val="202020"/>
                </a:solidFill>
                <a:latin typeface="Times New Roman"/>
                <a:cs typeface="Times New Roman"/>
              </a:rPr>
              <a:t> </a:t>
            </a:r>
            <a:r>
              <a:rPr sz="1200" spc="-5" dirty="0">
                <a:solidFill>
                  <a:srgbClr val="202020"/>
                </a:solidFill>
                <a:latin typeface="Times New Roman"/>
                <a:cs typeface="Times New Roman"/>
              </a:rPr>
              <a:t>an</a:t>
            </a:r>
            <a:r>
              <a:rPr sz="1200" dirty="0">
                <a:solidFill>
                  <a:srgbClr val="202020"/>
                </a:solidFill>
                <a:latin typeface="Times New Roman"/>
                <a:cs typeface="Times New Roman"/>
              </a:rPr>
              <a:t> </a:t>
            </a:r>
            <a:r>
              <a:rPr sz="1200" spc="-5" dirty="0">
                <a:solidFill>
                  <a:srgbClr val="202020"/>
                </a:solidFill>
                <a:latin typeface="Times New Roman"/>
                <a:cs typeface="Times New Roman"/>
              </a:rPr>
              <a:t>opportunity</a:t>
            </a:r>
            <a:r>
              <a:rPr sz="1200" spc="5" dirty="0">
                <a:solidFill>
                  <a:srgbClr val="202020"/>
                </a:solidFill>
                <a:latin typeface="Times New Roman"/>
                <a:cs typeface="Times New Roman"/>
              </a:rPr>
              <a:t> </a:t>
            </a:r>
            <a:r>
              <a:rPr sz="1200" dirty="0">
                <a:solidFill>
                  <a:srgbClr val="202020"/>
                </a:solidFill>
                <a:latin typeface="Times New Roman"/>
                <a:cs typeface="Times New Roman"/>
              </a:rPr>
              <a:t>to</a:t>
            </a:r>
            <a:r>
              <a:rPr sz="1200" spc="5" dirty="0">
                <a:solidFill>
                  <a:srgbClr val="202020"/>
                </a:solidFill>
                <a:latin typeface="Times New Roman"/>
                <a:cs typeface="Times New Roman"/>
              </a:rPr>
              <a:t> </a:t>
            </a:r>
            <a:r>
              <a:rPr sz="1200" dirty="0">
                <a:solidFill>
                  <a:srgbClr val="202020"/>
                </a:solidFill>
                <a:latin typeface="Times New Roman"/>
                <a:cs typeface="Times New Roman"/>
              </a:rPr>
              <a:t>do the </a:t>
            </a:r>
            <a:r>
              <a:rPr sz="1200" spc="-285" dirty="0">
                <a:solidFill>
                  <a:srgbClr val="202020"/>
                </a:solidFill>
                <a:latin typeface="Times New Roman"/>
                <a:cs typeface="Times New Roman"/>
              </a:rPr>
              <a:t> </a:t>
            </a:r>
            <a:r>
              <a:rPr sz="1200" spc="-5" dirty="0">
                <a:solidFill>
                  <a:srgbClr val="202020"/>
                </a:solidFill>
                <a:latin typeface="Times New Roman"/>
                <a:cs typeface="Times New Roman"/>
              </a:rPr>
              <a:t>project work</a:t>
            </a:r>
            <a:r>
              <a:rPr sz="1200" dirty="0">
                <a:solidFill>
                  <a:srgbClr val="202020"/>
                </a:solidFill>
                <a:latin typeface="Times New Roman"/>
                <a:cs typeface="Times New Roman"/>
              </a:rPr>
              <a:t> in the</a:t>
            </a:r>
            <a:r>
              <a:rPr sz="1200" spc="5" dirty="0">
                <a:solidFill>
                  <a:srgbClr val="202020"/>
                </a:solidFill>
                <a:latin typeface="Times New Roman"/>
                <a:cs typeface="Times New Roman"/>
              </a:rPr>
              <a:t> </a:t>
            </a:r>
            <a:r>
              <a:rPr sz="1200" dirty="0">
                <a:solidFill>
                  <a:srgbClr val="202020"/>
                </a:solidFill>
                <a:latin typeface="Times New Roman"/>
                <a:cs typeface="Times New Roman"/>
              </a:rPr>
              <a:t>college</a:t>
            </a:r>
            <a:r>
              <a:rPr sz="1200" spc="-5" dirty="0">
                <a:solidFill>
                  <a:srgbClr val="202020"/>
                </a:solidFill>
                <a:latin typeface="Times New Roman"/>
                <a:cs typeface="Times New Roman"/>
              </a:rPr>
              <a:t> </a:t>
            </a:r>
            <a:r>
              <a:rPr sz="1200" dirty="0">
                <a:solidFill>
                  <a:srgbClr val="202020"/>
                </a:solidFill>
                <a:latin typeface="Times New Roman"/>
                <a:cs typeface="Times New Roman"/>
              </a:rPr>
              <a:t>lab </a:t>
            </a:r>
            <a:r>
              <a:rPr sz="1200" spc="-5" dirty="0">
                <a:solidFill>
                  <a:srgbClr val="202020"/>
                </a:solidFill>
                <a:latin typeface="Times New Roman"/>
                <a:cs typeface="Times New Roman"/>
              </a:rPr>
              <a:t>and</a:t>
            </a:r>
            <a:endParaRPr sz="1200" dirty="0">
              <a:latin typeface="Times New Roman"/>
              <a:cs typeface="Times New Roman"/>
            </a:endParaRPr>
          </a:p>
          <a:p>
            <a:pPr marL="1270" algn="ctr">
              <a:lnSpc>
                <a:spcPct val="100000"/>
              </a:lnSpc>
              <a:spcBef>
                <a:spcPts val="635"/>
              </a:spcBef>
            </a:pPr>
            <a:r>
              <a:rPr sz="1200" spc="-5" dirty="0">
                <a:solidFill>
                  <a:srgbClr val="202020"/>
                </a:solidFill>
                <a:latin typeface="Times New Roman"/>
                <a:cs typeface="Times New Roman"/>
              </a:rPr>
              <a:t>Which</a:t>
            </a:r>
            <a:r>
              <a:rPr sz="1200" spc="-45" dirty="0">
                <a:solidFill>
                  <a:srgbClr val="202020"/>
                </a:solidFill>
                <a:latin typeface="Times New Roman"/>
                <a:cs typeface="Times New Roman"/>
              </a:rPr>
              <a:t> </a:t>
            </a:r>
            <a:r>
              <a:rPr sz="1200" dirty="0">
                <a:solidFill>
                  <a:srgbClr val="202020"/>
                </a:solidFill>
                <a:latin typeface="Times New Roman"/>
                <a:cs typeface="Times New Roman"/>
              </a:rPr>
              <a:t>made</a:t>
            </a:r>
            <a:r>
              <a:rPr sz="1200" spc="-45" dirty="0">
                <a:solidFill>
                  <a:srgbClr val="202020"/>
                </a:solidFill>
                <a:latin typeface="Times New Roman"/>
                <a:cs typeface="Times New Roman"/>
              </a:rPr>
              <a:t> </a:t>
            </a:r>
            <a:r>
              <a:rPr sz="1200" dirty="0">
                <a:solidFill>
                  <a:srgbClr val="202020"/>
                </a:solidFill>
                <a:latin typeface="Times New Roman"/>
                <a:cs typeface="Times New Roman"/>
              </a:rPr>
              <a:t>me</a:t>
            </a:r>
            <a:r>
              <a:rPr sz="1200" spc="-30" dirty="0">
                <a:solidFill>
                  <a:srgbClr val="202020"/>
                </a:solidFill>
                <a:latin typeface="Times New Roman"/>
                <a:cs typeface="Times New Roman"/>
              </a:rPr>
              <a:t> </a:t>
            </a:r>
            <a:r>
              <a:rPr sz="1200" dirty="0">
                <a:solidFill>
                  <a:srgbClr val="202020"/>
                </a:solidFill>
                <a:latin typeface="Times New Roman"/>
                <a:cs typeface="Times New Roman"/>
              </a:rPr>
              <a:t>complete</a:t>
            </a:r>
            <a:r>
              <a:rPr sz="1200" spc="-50" dirty="0">
                <a:solidFill>
                  <a:srgbClr val="202020"/>
                </a:solidFill>
                <a:latin typeface="Times New Roman"/>
                <a:cs typeface="Times New Roman"/>
              </a:rPr>
              <a:t> </a:t>
            </a:r>
            <a:r>
              <a:rPr sz="1200" dirty="0">
                <a:solidFill>
                  <a:srgbClr val="202020"/>
                </a:solidFill>
                <a:latin typeface="Times New Roman"/>
                <a:cs typeface="Times New Roman"/>
              </a:rPr>
              <a:t>the</a:t>
            </a:r>
            <a:r>
              <a:rPr sz="1200" spc="-40" dirty="0">
                <a:solidFill>
                  <a:srgbClr val="202020"/>
                </a:solidFill>
                <a:latin typeface="Times New Roman"/>
                <a:cs typeface="Times New Roman"/>
              </a:rPr>
              <a:t> </a:t>
            </a:r>
            <a:r>
              <a:rPr sz="1200" spc="-5" dirty="0">
                <a:solidFill>
                  <a:srgbClr val="202020"/>
                </a:solidFill>
                <a:latin typeface="Times New Roman"/>
                <a:cs typeface="Times New Roman"/>
              </a:rPr>
              <a:t>project</a:t>
            </a:r>
            <a:r>
              <a:rPr sz="1200" spc="-35" dirty="0">
                <a:solidFill>
                  <a:srgbClr val="202020"/>
                </a:solidFill>
                <a:latin typeface="Times New Roman"/>
                <a:cs typeface="Times New Roman"/>
              </a:rPr>
              <a:t> </a:t>
            </a:r>
            <a:r>
              <a:rPr sz="1200" spc="-15" dirty="0">
                <a:solidFill>
                  <a:srgbClr val="202020"/>
                </a:solidFill>
                <a:latin typeface="Times New Roman"/>
                <a:cs typeface="Times New Roman"/>
              </a:rPr>
              <a:t>successfully.</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55"/>
              </a:spcBef>
            </a:pPr>
            <a:endParaRPr sz="1000" dirty="0">
              <a:latin typeface="Times New Roman"/>
              <a:cs typeface="Times New Roman"/>
            </a:endParaRPr>
          </a:p>
          <a:p>
            <a:pPr marL="50800" algn="ctr">
              <a:lnSpc>
                <a:spcPct val="100000"/>
              </a:lnSpc>
            </a:pPr>
            <a:r>
              <a:rPr sz="1200" dirty="0">
                <a:solidFill>
                  <a:srgbClr val="202020"/>
                </a:solidFill>
                <a:latin typeface="Times New Roman"/>
                <a:cs typeface="Times New Roman"/>
              </a:rPr>
              <a:t>I</a:t>
            </a:r>
            <a:r>
              <a:rPr sz="1200" spc="-55" dirty="0">
                <a:solidFill>
                  <a:srgbClr val="202020"/>
                </a:solidFill>
                <a:latin typeface="Times New Roman"/>
                <a:cs typeface="Times New Roman"/>
              </a:rPr>
              <a:t> </a:t>
            </a:r>
            <a:r>
              <a:rPr sz="1200" spc="-5" dirty="0">
                <a:solidFill>
                  <a:srgbClr val="202020"/>
                </a:solidFill>
                <a:latin typeface="Times New Roman"/>
                <a:cs typeface="Times New Roman"/>
              </a:rPr>
              <a:t>am</a:t>
            </a:r>
            <a:r>
              <a:rPr sz="1200" spc="-50" dirty="0">
                <a:solidFill>
                  <a:srgbClr val="202020"/>
                </a:solidFill>
                <a:latin typeface="Times New Roman"/>
                <a:cs typeface="Times New Roman"/>
              </a:rPr>
              <a:t> </a:t>
            </a:r>
            <a:r>
              <a:rPr sz="1200" spc="-5" dirty="0">
                <a:solidFill>
                  <a:srgbClr val="202020"/>
                </a:solidFill>
                <a:latin typeface="Times New Roman"/>
                <a:cs typeface="Times New Roman"/>
              </a:rPr>
              <a:t>also</a:t>
            </a:r>
            <a:r>
              <a:rPr sz="1200" spc="-35" dirty="0">
                <a:solidFill>
                  <a:srgbClr val="202020"/>
                </a:solidFill>
                <a:latin typeface="Times New Roman"/>
                <a:cs typeface="Times New Roman"/>
              </a:rPr>
              <a:t> </a:t>
            </a:r>
            <a:r>
              <a:rPr sz="1200" dirty="0">
                <a:solidFill>
                  <a:srgbClr val="202020"/>
                </a:solidFill>
                <a:latin typeface="Times New Roman"/>
                <a:cs typeface="Times New Roman"/>
              </a:rPr>
              <a:t>thankful</a:t>
            </a:r>
            <a:r>
              <a:rPr sz="1200" spc="-35" dirty="0">
                <a:solidFill>
                  <a:srgbClr val="202020"/>
                </a:solidFill>
                <a:latin typeface="Times New Roman"/>
                <a:cs typeface="Times New Roman"/>
              </a:rPr>
              <a:t> </a:t>
            </a:r>
            <a:r>
              <a:rPr sz="1200" spc="-25" dirty="0">
                <a:solidFill>
                  <a:srgbClr val="202020"/>
                </a:solidFill>
                <a:latin typeface="Times New Roman"/>
                <a:cs typeface="Times New Roman"/>
              </a:rPr>
              <a:t>to</a:t>
            </a:r>
            <a:endParaRPr sz="1200" dirty="0">
              <a:latin typeface="Times New Roman"/>
              <a:cs typeface="Times New Roman"/>
            </a:endParaRPr>
          </a:p>
          <a:p>
            <a:pPr marL="3810" algn="ctr">
              <a:lnSpc>
                <a:spcPct val="100000"/>
              </a:lnSpc>
              <a:spcBef>
                <a:spcPts val="865"/>
              </a:spcBef>
            </a:pPr>
            <a:r>
              <a:rPr sz="1200" b="1" spc="-5" dirty="0">
                <a:latin typeface="Times New Roman"/>
                <a:cs typeface="Times New Roman"/>
              </a:rPr>
              <a:t>Mrs.</a:t>
            </a:r>
            <a:r>
              <a:rPr sz="1200" b="1" spc="-60" dirty="0">
                <a:latin typeface="Times New Roman"/>
                <a:cs typeface="Times New Roman"/>
              </a:rPr>
              <a:t> </a:t>
            </a:r>
            <a:r>
              <a:rPr lang="en-IN" sz="1200" b="1" spc="-5" dirty="0">
                <a:latin typeface="Times New Roman"/>
                <a:cs typeface="Times New Roman"/>
              </a:rPr>
              <a:t>Swetha Iyer</a:t>
            </a:r>
            <a:endParaRPr lang="en-IN" sz="1200" dirty="0">
              <a:latin typeface="Times New Roman"/>
              <a:cs typeface="Times New Roman"/>
            </a:endParaRPr>
          </a:p>
          <a:p>
            <a:pPr marL="478790" marR="473709" algn="ctr">
              <a:lnSpc>
                <a:spcPct val="143300"/>
              </a:lnSpc>
              <a:spcBef>
                <a:spcPts val="240"/>
              </a:spcBef>
            </a:pPr>
            <a:r>
              <a:rPr sz="1200" spc="-5" dirty="0">
                <a:solidFill>
                  <a:srgbClr val="202020"/>
                </a:solidFill>
                <a:latin typeface="Times New Roman"/>
                <a:cs typeface="Times New Roman"/>
              </a:rPr>
              <a:t>For</a:t>
            </a:r>
            <a:r>
              <a:rPr sz="1200" spc="-30" dirty="0">
                <a:solidFill>
                  <a:srgbClr val="202020"/>
                </a:solidFill>
                <a:latin typeface="Times New Roman"/>
                <a:cs typeface="Times New Roman"/>
              </a:rPr>
              <a:t> </a:t>
            </a:r>
            <a:r>
              <a:rPr sz="1200" dirty="0">
                <a:solidFill>
                  <a:srgbClr val="202020"/>
                </a:solidFill>
                <a:latin typeface="Times New Roman"/>
                <a:cs typeface="Times New Roman"/>
              </a:rPr>
              <a:t>providing</a:t>
            </a:r>
            <a:r>
              <a:rPr sz="1200" spc="-20" dirty="0">
                <a:solidFill>
                  <a:srgbClr val="202020"/>
                </a:solidFill>
                <a:latin typeface="Times New Roman"/>
                <a:cs typeface="Times New Roman"/>
              </a:rPr>
              <a:t> </a:t>
            </a:r>
            <a:r>
              <a:rPr sz="1200" spc="-5" dirty="0">
                <a:solidFill>
                  <a:srgbClr val="202020"/>
                </a:solidFill>
                <a:latin typeface="Times New Roman"/>
                <a:cs typeface="Times New Roman"/>
              </a:rPr>
              <a:t>such</a:t>
            </a:r>
            <a:r>
              <a:rPr sz="1200" spc="-35" dirty="0">
                <a:solidFill>
                  <a:srgbClr val="202020"/>
                </a:solidFill>
                <a:latin typeface="Times New Roman"/>
                <a:cs typeface="Times New Roman"/>
              </a:rPr>
              <a:t> </a:t>
            </a:r>
            <a:r>
              <a:rPr sz="1200" dirty="0">
                <a:solidFill>
                  <a:srgbClr val="202020"/>
                </a:solidFill>
                <a:latin typeface="Times New Roman"/>
                <a:cs typeface="Times New Roman"/>
              </a:rPr>
              <a:t>nice</a:t>
            </a:r>
            <a:r>
              <a:rPr sz="1200" spc="-30" dirty="0">
                <a:solidFill>
                  <a:srgbClr val="202020"/>
                </a:solidFill>
                <a:latin typeface="Times New Roman"/>
                <a:cs typeface="Times New Roman"/>
              </a:rPr>
              <a:t> </a:t>
            </a:r>
            <a:r>
              <a:rPr sz="1200" dirty="0">
                <a:solidFill>
                  <a:srgbClr val="202020"/>
                </a:solidFill>
                <a:latin typeface="Times New Roman"/>
                <a:cs typeface="Times New Roman"/>
              </a:rPr>
              <a:t>guidance</a:t>
            </a:r>
            <a:r>
              <a:rPr sz="1200" spc="-25" dirty="0">
                <a:solidFill>
                  <a:srgbClr val="202020"/>
                </a:solidFill>
                <a:latin typeface="Times New Roman"/>
                <a:cs typeface="Times New Roman"/>
              </a:rPr>
              <a:t> </a:t>
            </a:r>
            <a:r>
              <a:rPr sz="1200" dirty="0">
                <a:solidFill>
                  <a:srgbClr val="202020"/>
                </a:solidFill>
                <a:latin typeface="Times New Roman"/>
                <a:cs typeface="Times New Roman"/>
              </a:rPr>
              <a:t>in</a:t>
            </a:r>
            <a:r>
              <a:rPr sz="1200" spc="-20" dirty="0">
                <a:solidFill>
                  <a:srgbClr val="202020"/>
                </a:solidFill>
                <a:latin typeface="Times New Roman"/>
                <a:cs typeface="Times New Roman"/>
              </a:rPr>
              <a:t> </a:t>
            </a:r>
            <a:r>
              <a:rPr sz="1200" spc="-5" dirty="0">
                <a:solidFill>
                  <a:srgbClr val="202020"/>
                </a:solidFill>
                <a:latin typeface="Times New Roman"/>
                <a:cs typeface="Times New Roman"/>
              </a:rPr>
              <a:t>form</a:t>
            </a:r>
            <a:r>
              <a:rPr sz="1200" spc="-35" dirty="0">
                <a:solidFill>
                  <a:srgbClr val="202020"/>
                </a:solidFill>
                <a:latin typeface="Times New Roman"/>
                <a:cs typeface="Times New Roman"/>
              </a:rPr>
              <a:t> </a:t>
            </a:r>
            <a:r>
              <a:rPr sz="1200" spc="5" dirty="0">
                <a:solidFill>
                  <a:srgbClr val="202020"/>
                </a:solidFill>
                <a:latin typeface="Times New Roman"/>
                <a:cs typeface="Times New Roman"/>
              </a:rPr>
              <a:t>of</a:t>
            </a:r>
            <a:r>
              <a:rPr sz="1200" spc="-30" dirty="0">
                <a:solidFill>
                  <a:srgbClr val="202020"/>
                </a:solidFill>
                <a:latin typeface="Times New Roman"/>
                <a:cs typeface="Times New Roman"/>
              </a:rPr>
              <a:t> </a:t>
            </a:r>
            <a:r>
              <a:rPr sz="1200" spc="-5" dirty="0">
                <a:solidFill>
                  <a:srgbClr val="202020"/>
                </a:solidFill>
                <a:latin typeface="Times New Roman"/>
                <a:cs typeface="Times New Roman"/>
              </a:rPr>
              <a:t>comments</a:t>
            </a:r>
            <a:r>
              <a:rPr sz="1200" spc="-15" dirty="0">
                <a:solidFill>
                  <a:srgbClr val="202020"/>
                </a:solidFill>
                <a:latin typeface="Times New Roman"/>
                <a:cs typeface="Times New Roman"/>
              </a:rPr>
              <a:t> </a:t>
            </a:r>
            <a:r>
              <a:rPr sz="1200" spc="-5" dirty="0">
                <a:solidFill>
                  <a:srgbClr val="202020"/>
                </a:solidFill>
                <a:latin typeface="Times New Roman"/>
                <a:cs typeface="Times New Roman"/>
              </a:rPr>
              <a:t>and</a:t>
            </a:r>
            <a:r>
              <a:rPr sz="1200" dirty="0">
                <a:solidFill>
                  <a:srgbClr val="202020"/>
                </a:solidFill>
                <a:latin typeface="Times New Roman"/>
                <a:cs typeface="Times New Roman"/>
              </a:rPr>
              <a:t> </a:t>
            </a:r>
            <a:r>
              <a:rPr sz="1200" spc="-15" dirty="0">
                <a:solidFill>
                  <a:srgbClr val="202020"/>
                </a:solidFill>
                <a:latin typeface="Times New Roman"/>
                <a:cs typeface="Times New Roman"/>
              </a:rPr>
              <a:t>corrections. </a:t>
            </a:r>
            <a:r>
              <a:rPr sz="1200" spc="-285" dirty="0">
                <a:solidFill>
                  <a:srgbClr val="202020"/>
                </a:solidFill>
                <a:latin typeface="Times New Roman"/>
                <a:cs typeface="Times New Roman"/>
              </a:rPr>
              <a:t> </a:t>
            </a:r>
            <a:r>
              <a:rPr sz="1200" dirty="0">
                <a:solidFill>
                  <a:srgbClr val="202020"/>
                </a:solidFill>
                <a:latin typeface="Times New Roman"/>
                <a:cs typeface="Times New Roman"/>
              </a:rPr>
              <a:t>I </a:t>
            </a:r>
            <a:r>
              <a:rPr sz="1200" spc="-5" dirty="0">
                <a:solidFill>
                  <a:srgbClr val="202020"/>
                </a:solidFill>
                <a:latin typeface="Times New Roman"/>
                <a:cs typeface="Times New Roman"/>
              </a:rPr>
              <a:t>am</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thankful</a:t>
            </a:r>
            <a:r>
              <a:rPr sz="1200" spc="5" dirty="0">
                <a:solidFill>
                  <a:srgbClr val="202020"/>
                </a:solidFill>
                <a:latin typeface="Times New Roman"/>
                <a:cs typeface="Times New Roman"/>
              </a:rPr>
              <a:t> </a:t>
            </a:r>
            <a:r>
              <a:rPr sz="1200" dirty="0">
                <a:solidFill>
                  <a:srgbClr val="202020"/>
                </a:solidFill>
                <a:latin typeface="Times New Roman"/>
                <a:cs typeface="Times New Roman"/>
              </a:rPr>
              <a:t>to</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and</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fortunate</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enough</a:t>
            </a:r>
            <a:r>
              <a:rPr sz="1200" spc="5" dirty="0">
                <a:solidFill>
                  <a:srgbClr val="202020"/>
                </a:solidFill>
                <a:latin typeface="Times New Roman"/>
                <a:cs typeface="Times New Roman"/>
              </a:rPr>
              <a:t> </a:t>
            </a:r>
            <a:r>
              <a:rPr sz="1200" dirty="0">
                <a:solidFill>
                  <a:srgbClr val="202020"/>
                </a:solidFill>
                <a:latin typeface="Times New Roman"/>
                <a:cs typeface="Times New Roman"/>
              </a:rPr>
              <a:t>to</a:t>
            </a:r>
            <a:r>
              <a:rPr sz="1200" spc="5" dirty="0">
                <a:solidFill>
                  <a:srgbClr val="202020"/>
                </a:solidFill>
                <a:latin typeface="Times New Roman"/>
                <a:cs typeface="Times New Roman"/>
              </a:rPr>
              <a:t> </a:t>
            </a:r>
            <a:r>
              <a:rPr sz="1200" dirty="0">
                <a:solidFill>
                  <a:srgbClr val="202020"/>
                </a:solidFill>
                <a:latin typeface="Times New Roman"/>
                <a:cs typeface="Times New Roman"/>
              </a:rPr>
              <a:t>get</a:t>
            </a:r>
            <a:r>
              <a:rPr sz="1200" spc="5" dirty="0">
                <a:solidFill>
                  <a:srgbClr val="202020"/>
                </a:solidFill>
                <a:latin typeface="Times New Roman"/>
                <a:cs typeface="Times New Roman"/>
              </a:rPr>
              <a:t> </a:t>
            </a:r>
            <a:r>
              <a:rPr sz="1200" dirty="0">
                <a:solidFill>
                  <a:srgbClr val="202020"/>
                </a:solidFill>
                <a:latin typeface="Times New Roman"/>
                <a:cs typeface="Times New Roman"/>
              </a:rPr>
              <a:t>constant</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encouragement,</a:t>
            </a:r>
            <a:endParaRPr sz="1200" dirty="0">
              <a:latin typeface="Times New Roman"/>
              <a:cs typeface="Times New Roman"/>
            </a:endParaRPr>
          </a:p>
          <a:p>
            <a:pPr marL="339725" marR="334010" indent="635" algn="ctr">
              <a:lnSpc>
                <a:spcPct val="143600"/>
              </a:lnSpc>
              <a:spcBef>
                <a:spcPts val="10"/>
              </a:spcBef>
            </a:pPr>
            <a:r>
              <a:rPr sz="1200" dirty="0">
                <a:solidFill>
                  <a:srgbClr val="202020"/>
                </a:solidFill>
                <a:latin typeface="Times New Roman"/>
                <a:cs typeface="Times New Roman"/>
              </a:rPr>
              <a:t>support </a:t>
            </a:r>
            <a:r>
              <a:rPr sz="1200" spc="-5" dirty="0">
                <a:solidFill>
                  <a:srgbClr val="202020"/>
                </a:solidFill>
                <a:latin typeface="Times New Roman"/>
                <a:cs typeface="Times New Roman"/>
              </a:rPr>
              <a:t>and</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guidance</a:t>
            </a:r>
            <a:r>
              <a:rPr sz="1200" spc="5" dirty="0">
                <a:solidFill>
                  <a:srgbClr val="202020"/>
                </a:solidFill>
                <a:latin typeface="Times New Roman"/>
                <a:cs typeface="Times New Roman"/>
              </a:rPr>
              <a:t> </a:t>
            </a:r>
            <a:r>
              <a:rPr sz="1200" dirty="0">
                <a:solidFill>
                  <a:srgbClr val="202020"/>
                </a:solidFill>
                <a:latin typeface="Times New Roman"/>
                <a:cs typeface="Times New Roman"/>
              </a:rPr>
              <a:t>from</a:t>
            </a:r>
            <a:r>
              <a:rPr sz="1200" spc="5" dirty="0">
                <a:solidFill>
                  <a:srgbClr val="202020"/>
                </a:solidFill>
                <a:latin typeface="Times New Roman"/>
                <a:cs typeface="Times New Roman"/>
              </a:rPr>
              <a:t> </a:t>
            </a:r>
            <a:r>
              <a:rPr sz="1200" dirty="0">
                <a:solidFill>
                  <a:srgbClr val="202020"/>
                </a:solidFill>
                <a:latin typeface="Times New Roman"/>
                <a:cs typeface="Times New Roman"/>
              </a:rPr>
              <a:t>all </a:t>
            </a:r>
            <a:r>
              <a:rPr sz="1200" spc="-5" dirty="0">
                <a:solidFill>
                  <a:srgbClr val="202020"/>
                </a:solidFill>
                <a:latin typeface="Times New Roman"/>
                <a:cs typeface="Times New Roman"/>
              </a:rPr>
              <a:t>teaching</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staff</a:t>
            </a:r>
            <a:r>
              <a:rPr sz="1200" spc="5" dirty="0">
                <a:solidFill>
                  <a:srgbClr val="202020"/>
                </a:solidFill>
                <a:latin typeface="Times New Roman"/>
                <a:cs typeface="Times New Roman"/>
              </a:rPr>
              <a:t> </a:t>
            </a:r>
            <a:r>
              <a:rPr sz="1200" dirty="0">
                <a:solidFill>
                  <a:srgbClr val="202020"/>
                </a:solidFill>
                <a:latin typeface="Times New Roman"/>
                <a:cs typeface="Times New Roman"/>
              </a:rPr>
              <a:t>of </a:t>
            </a:r>
            <a:r>
              <a:rPr sz="1200" spc="-5" dirty="0">
                <a:solidFill>
                  <a:srgbClr val="202020"/>
                </a:solidFill>
                <a:latin typeface="Times New Roman"/>
                <a:cs typeface="Times New Roman"/>
              </a:rPr>
              <a:t>Computer</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Science </a:t>
            </a:r>
            <a:r>
              <a:rPr sz="1200" dirty="0">
                <a:solidFill>
                  <a:srgbClr val="202020"/>
                </a:solidFill>
                <a:latin typeface="Times New Roman"/>
                <a:cs typeface="Times New Roman"/>
              </a:rPr>
              <a:t>which </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helped</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us</a:t>
            </a:r>
            <a:r>
              <a:rPr sz="1200" spc="5" dirty="0">
                <a:solidFill>
                  <a:srgbClr val="202020"/>
                </a:solidFill>
                <a:latin typeface="Times New Roman"/>
                <a:cs typeface="Times New Roman"/>
              </a:rPr>
              <a:t> </a:t>
            </a:r>
            <a:r>
              <a:rPr sz="1200" dirty="0">
                <a:solidFill>
                  <a:srgbClr val="202020"/>
                </a:solidFill>
                <a:latin typeface="Times New Roman"/>
                <a:cs typeface="Times New Roman"/>
              </a:rPr>
              <a:t>in</a:t>
            </a:r>
            <a:r>
              <a:rPr sz="1200" spc="10" dirty="0">
                <a:solidFill>
                  <a:srgbClr val="202020"/>
                </a:solidFill>
                <a:latin typeface="Times New Roman"/>
                <a:cs typeface="Times New Roman"/>
              </a:rPr>
              <a:t> </a:t>
            </a:r>
            <a:r>
              <a:rPr sz="1200" spc="-5" dirty="0">
                <a:solidFill>
                  <a:srgbClr val="202020"/>
                </a:solidFill>
                <a:latin typeface="Times New Roman"/>
                <a:cs typeface="Times New Roman"/>
              </a:rPr>
              <a:t>successfully completing</a:t>
            </a:r>
            <a:r>
              <a:rPr sz="1200" spc="-15" dirty="0">
                <a:solidFill>
                  <a:srgbClr val="202020"/>
                </a:solidFill>
                <a:latin typeface="Times New Roman"/>
                <a:cs typeface="Times New Roman"/>
              </a:rPr>
              <a:t> </a:t>
            </a:r>
            <a:r>
              <a:rPr sz="1200" dirty="0">
                <a:solidFill>
                  <a:srgbClr val="202020"/>
                </a:solidFill>
                <a:latin typeface="Times New Roman"/>
                <a:cs typeface="Times New Roman"/>
              </a:rPr>
              <a:t>our</a:t>
            </a:r>
            <a:r>
              <a:rPr sz="1200" spc="-35" dirty="0">
                <a:solidFill>
                  <a:srgbClr val="202020"/>
                </a:solidFill>
                <a:latin typeface="Times New Roman"/>
                <a:cs typeface="Times New Roman"/>
              </a:rPr>
              <a:t> </a:t>
            </a:r>
            <a:r>
              <a:rPr sz="1200" spc="-5" dirty="0">
                <a:solidFill>
                  <a:srgbClr val="202020"/>
                </a:solidFill>
                <a:latin typeface="Times New Roman"/>
                <a:cs typeface="Times New Roman"/>
              </a:rPr>
              <a:t>project</a:t>
            </a:r>
            <a:r>
              <a:rPr sz="1200" spc="-15" dirty="0">
                <a:solidFill>
                  <a:srgbClr val="202020"/>
                </a:solidFill>
                <a:latin typeface="Times New Roman"/>
                <a:cs typeface="Times New Roman"/>
              </a:rPr>
              <a:t> </a:t>
            </a:r>
            <a:r>
              <a:rPr sz="1200" dirty="0">
                <a:solidFill>
                  <a:srgbClr val="202020"/>
                </a:solidFill>
                <a:latin typeface="Times New Roman"/>
                <a:cs typeface="Times New Roman"/>
              </a:rPr>
              <a:t>work.</a:t>
            </a:r>
            <a:r>
              <a:rPr sz="1200" spc="-35" dirty="0">
                <a:solidFill>
                  <a:srgbClr val="202020"/>
                </a:solidFill>
                <a:latin typeface="Times New Roman"/>
                <a:cs typeface="Times New Roman"/>
              </a:rPr>
              <a:t> </a:t>
            </a:r>
            <a:r>
              <a:rPr sz="1200" spc="-5" dirty="0">
                <a:solidFill>
                  <a:srgbClr val="202020"/>
                </a:solidFill>
                <a:latin typeface="Times New Roman"/>
                <a:cs typeface="Times New Roman"/>
              </a:rPr>
              <a:t>Also, </a:t>
            </a:r>
            <a:r>
              <a:rPr sz="1200" dirty="0">
                <a:solidFill>
                  <a:srgbClr val="202020"/>
                </a:solidFill>
                <a:latin typeface="Times New Roman"/>
                <a:cs typeface="Times New Roman"/>
              </a:rPr>
              <a:t>I</a:t>
            </a:r>
            <a:r>
              <a:rPr sz="1200" spc="-50" dirty="0">
                <a:solidFill>
                  <a:srgbClr val="202020"/>
                </a:solidFill>
                <a:latin typeface="Times New Roman"/>
                <a:cs typeface="Times New Roman"/>
              </a:rPr>
              <a:t> </a:t>
            </a:r>
            <a:r>
              <a:rPr sz="1200" dirty="0">
                <a:solidFill>
                  <a:srgbClr val="202020"/>
                </a:solidFill>
                <a:latin typeface="Times New Roman"/>
                <a:cs typeface="Times New Roman"/>
              </a:rPr>
              <a:t>would</a:t>
            </a:r>
            <a:r>
              <a:rPr sz="1200" spc="10" dirty="0">
                <a:solidFill>
                  <a:srgbClr val="202020"/>
                </a:solidFill>
                <a:latin typeface="Times New Roman"/>
                <a:cs typeface="Times New Roman"/>
              </a:rPr>
              <a:t> </a:t>
            </a:r>
            <a:r>
              <a:rPr sz="1200" dirty="0">
                <a:solidFill>
                  <a:srgbClr val="202020"/>
                </a:solidFill>
                <a:latin typeface="Times New Roman"/>
                <a:cs typeface="Times New Roman"/>
              </a:rPr>
              <a:t>like to </a:t>
            </a:r>
            <a:r>
              <a:rPr sz="1200" spc="-285" dirty="0">
                <a:solidFill>
                  <a:srgbClr val="202020"/>
                </a:solidFill>
                <a:latin typeface="Times New Roman"/>
                <a:cs typeface="Times New Roman"/>
              </a:rPr>
              <a:t> </a:t>
            </a:r>
            <a:r>
              <a:rPr sz="1200" spc="-5" dirty="0">
                <a:solidFill>
                  <a:srgbClr val="202020"/>
                </a:solidFill>
                <a:latin typeface="Times New Roman"/>
                <a:cs typeface="Times New Roman"/>
              </a:rPr>
              <a:t>extend</a:t>
            </a:r>
            <a:r>
              <a:rPr sz="1200" dirty="0">
                <a:solidFill>
                  <a:srgbClr val="202020"/>
                </a:solidFill>
                <a:latin typeface="Times New Roman"/>
                <a:cs typeface="Times New Roman"/>
              </a:rPr>
              <a:t> our</a:t>
            </a:r>
            <a:r>
              <a:rPr sz="1200" spc="-10" dirty="0">
                <a:solidFill>
                  <a:srgbClr val="202020"/>
                </a:solidFill>
                <a:latin typeface="Times New Roman"/>
                <a:cs typeface="Times New Roman"/>
              </a:rPr>
              <a:t> </a:t>
            </a:r>
            <a:r>
              <a:rPr sz="1200" dirty="0">
                <a:solidFill>
                  <a:srgbClr val="202020"/>
                </a:solidFill>
                <a:latin typeface="Times New Roman"/>
                <a:cs typeface="Times New Roman"/>
              </a:rPr>
              <a:t>sincere</a:t>
            </a:r>
            <a:r>
              <a:rPr sz="1200" spc="-5" dirty="0">
                <a:solidFill>
                  <a:srgbClr val="202020"/>
                </a:solidFill>
                <a:latin typeface="Times New Roman"/>
                <a:cs typeface="Times New Roman"/>
              </a:rPr>
              <a:t> </a:t>
            </a:r>
            <a:r>
              <a:rPr sz="1200" dirty="0">
                <a:solidFill>
                  <a:srgbClr val="202020"/>
                </a:solidFill>
                <a:latin typeface="Times New Roman"/>
                <a:cs typeface="Times New Roman"/>
              </a:rPr>
              <a:t>esteems to </a:t>
            </a:r>
            <a:r>
              <a:rPr sz="1200" spc="-5" dirty="0">
                <a:solidFill>
                  <a:srgbClr val="202020"/>
                </a:solidFill>
                <a:latin typeface="Times New Roman"/>
                <a:cs typeface="Times New Roman"/>
              </a:rPr>
              <a:t>all</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staffs</a:t>
            </a:r>
            <a:r>
              <a:rPr sz="1200" dirty="0">
                <a:solidFill>
                  <a:srgbClr val="202020"/>
                </a:solidFill>
                <a:latin typeface="Times New Roman"/>
                <a:cs typeface="Times New Roman"/>
              </a:rPr>
              <a:t> in </a:t>
            </a:r>
            <a:r>
              <a:rPr sz="1200" spc="-5" dirty="0">
                <a:solidFill>
                  <a:srgbClr val="202020"/>
                </a:solidFill>
                <a:latin typeface="Times New Roman"/>
                <a:cs typeface="Times New Roman"/>
              </a:rPr>
              <a:t>laboratory</a:t>
            </a:r>
            <a:r>
              <a:rPr sz="1200" spc="5" dirty="0">
                <a:solidFill>
                  <a:srgbClr val="202020"/>
                </a:solidFill>
                <a:latin typeface="Times New Roman"/>
                <a:cs typeface="Times New Roman"/>
              </a:rPr>
              <a:t> </a:t>
            </a:r>
            <a:r>
              <a:rPr sz="1200" spc="-5" dirty="0">
                <a:solidFill>
                  <a:srgbClr val="202020"/>
                </a:solidFill>
                <a:latin typeface="Times New Roman"/>
                <a:cs typeface="Times New Roman"/>
              </a:rPr>
              <a:t>for</a:t>
            </a:r>
            <a:r>
              <a:rPr sz="1200" dirty="0">
                <a:solidFill>
                  <a:srgbClr val="202020"/>
                </a:solidFill>
                <a:latin typeface="Times New Roman"/>
                <a:cs typeface="Times New Roman"/>
              </a:rPr>
              <a:t> </a:t>
            </a:r>
            <a:r>
              <a:rPr sz="1200" spc="-5" dirty="0">
                <a:solidFill>
                  <a:srgbClr val="202020"/>
                </a:solidFill>
                <a:latin typeface="Times New Roman"/>
                <a:cs typeface="Times New Roman"/>
              </a:rPr>
              <a:t>their</a:t>
            </a:r>
            <a:r>
              <a:rPr sz="1200" dirty="0">
                <a:solidFill>
                  <a:srgbClr val="202020"/>
                </a:solidFill>
                <a:latin typeface="Times New Roman"/>
                <a:cs typeface="Times New Roman"/>
              </a:rPr>
              <a:t> timely </a:t>
            </a:r>
            <a:r>
              <a:rPr sz="1200" spc="5" dirty="0">
                <a:solidFill>
                  <a:srgbClr val="202020"/>
                </a:solidFill>
                <a:latin typeface="Times New Roman"/>
                <a:cs typeface="Times New Roman"/>
              </a:rPr>
              <a:t> </a:t>
            </a:r>
            <a:r>
              <a:rPr sz="1200" dirty="0">
                <a:solidFill>
                  <a:srgbClr val="202020"/>
                </a:solidFill>
                <a:latin typeface="Times New Roman"/>
                <a:cs typeface="Times New Roman"/>
              </a:rPr>
              <a:t>support.</a:t>
            </a:r>
            <a:endParaRPr sz="1200" dirty="0">
              <a:latin typeface="Times New Roman"/>
              <a:cs typeface="Times New Roman"/>
            </a:endParaRPr>
          </a:p>
        </p:txBody>
      </p:sp>
      <p:sp>
        <p:nvSpPr>
          <p:cNvPr id="4" name="object 4"/>
          <p:cNvSpPr txBox="1"/>
          <p:nvPr/>
        </p:nvSpPr>
        <p:spPr>
          <a:xfrm>
            <a:off x="4784216" y="8248650"/>
            <a:ext cx="1870710" cy="407163"/>
          </a:xfrm>
          <a:prstGeom prst="rect">
            <a:avLst/>
          </a:prstGeom>
        </p:spPr>
        <p:txBody>
          <a:bodyPr vert="horz" wrap="square" lIns="0" tIns="24765" rIns="0" bIns="0" rtlCol="0">
            <a:spAutoFit/>
          </a:bodyPr>
          <a:lstStyle/>
          <a:p>
            <a:pPr marL="12700">
              <a:lnSpc>
                <a:spcPct val="100000"/>
              </a:lnSpc>
              <a:spcBef>
                <a:spcPts val="195"/>
              </a:spcBef>
            </a:pPr>
            <a:r>
              <a:rPr sz="1200" b="1" dirty="0">
                <a:solidFill>
                  <a:srgbClr val="202020"/>
                </a:solidFill>
                <a:latin typeface="Times New Roman"/>
                <a:cs typeface="Times New Roman"/>
              </a:rPr>
              <a:t>-</a:t>
            </a:r>
            <a:r>
              <a:rPr sz="1200" b="1" spc="-45" dirty="0">
                <a:solidFill>
                  <a:srgbClr val="202020"/>
                </a:solidFill>
                <a:latin typeface="Times New Roman"/>
                <a:cs typeface="Times New Roman"/>
              </a:rPr>
              <a:t> </a:t>
            </a:r>
            <a:r>
              <a:rPr lang="en-US" sz="1050" b="1" dirty="0">
                <a:latin typeface="Times New Roman"/>
                <a:cs typeface="Times New Roman"/>
              </a:rPr>
              <a:t>YASH  NIKHIL DEBNATH</a:t>
            </a:r>
            <a:endParaRPr sz="1050" dirty="0">
              <a:latin typeface="Times New Roman"/>
              <a:cs typeface="Times New Roman"/>
            </a:endParaRPr>
          </a:p>
          <a:p>
            <a:pPr marL="53340">
              <a:lnSpc>
                <a:spcPct val="100000"/>
              </a:lnSpc>
              <a:spcBef>
                <a:spcPts val="95"/>
              </a:spcBef>
            </a:pPr>
            <a:r>
              <a:rPr sz="1200" spc="-5" dirty="0">
                <a:solidFill>
                  <a:srgbClr val="202020"/>
                </a:solidFill>
                <a:latin typeface="Times New Roman"/>
                <a:cs typeface="Times New Roman"/>
              </a:rPr>
              <a:t>T.Y.BSC</a:t>
            </a:r>
            <a:r>
              <a:rPr sz="1200" spc="-65" dirty="0">
                <a:solidFill>
                  <a:srgbClr val="202020"/>
                </a:solidFill>
                <a:latin typeface="Times New Roman"/>
                <a:cs typeface="Times New Roman"/>
              </a:rPr>
              <a:t> </a:t>
            </a:r>
            <a:r>
              <a:rPr sz="1200" spc="-5" dirty="0">
                <a:solidFill>
                  <a:srgbClr val="202020"/>
                </a:solidFill>
                <a:latin typeface="Times New Roman"/>
                <a:cs typeface="Times New Roman"/>
              </a:rPr>
              <a:t>(Computer</a:t>
            </a:r>
            <a:r>
              <a:rPr sz="1200" spc="-60" dirty="0">
                <a:solidFill>
                  <a:srgbClr val="202020"/>
                </a:solidFill>
                <a:latin typeface="Times New Roman"/>
                <a:cs typeface="Times New Roman"/>
              </a:rPr>
              <a:t> </a:t>
            </a:r>
            <a:r>
              <a:rPr sz="1200" spc="-15" dirty="0">
                <a:solidFill>
                  <a:srgbClr val="202020"/>
                </a:solidFill>
                <a:latin typeface="Times New Roman"/>
                <a:cs typeface="Times New Roman"/>
              </a:rPr>
              <a:t>Science)</a:t>
            </a:r>
            <a:endParaRPr sz="1200" dirty="0">
              <a:latin typeface="Times New Roman"/>
              <a:cs typeface="Times New Roman"/>
            </a:endParaRPr>
          </a:p>
        </p:txBody>
      </p:sp>
      <p:sp>
        <p:nvSpPr>
          <p:cNvPr id="5" name="object 5"/>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6" name="object 6"/>
          <p:cNvSpPr txBox="1"/>
          <p:nvPr/>
        </p:nvSpPr>
        <p:spPr>
          <a:xfrm>
            <a:off x="3708780" y="9730258"/>
            <a:ext cx="146685" cy="180975"/>
          </a:xfrm>
          <a:prstGeom prst="rect">
            <a:avLst/>
          </a:prstGeom>
        </p:spPr>
        <p:txBody>
          <a:bodyPr vert="horz" wrap="square" lIns="0" tIns="0" rIns="0" bIns="0" rtlCol="0">
            <a:spAutoFit/>
          </a:bodyPr>
          <a:lstStyle/>
          <a:p>
            <a:pPr marL="38100">
              <a:lnSpc>
                <a:spcPts val="1305"/>
              </a:lnSpc>
            </a:pPr>
            <a:fld id="{81D60167-4931-47E6-BA6A-407CBD079E47}" type="slidenum">
              <a:rPr sz="1100" dirty="0">
                <a:latin typeface="Times New Roman"/>
                <a:cs typeface="Times New Roman"/>
              </a:rPr>
              <a:t>2</a:t>
            </a:fld>
            <a:endParaRPr sz="110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2420" y="872997"/>
            <a:ext cx="5200015" cy="328295"/>
          </a:xfrm>
          <a:prstGeom prst="rect">
            <a:avLst/>
          </a:prstGeom>
        </p:spPr>
        <p:txBody>
          <a:bodyPr vert="horz" wrap="square" lIns="0" tIns="33020" rIns="0" bIns="0" rtlCol="0">
            <a:spAutoFit/>
          </a:bodyPr>
          <a:lstStyle/>
          <a:p>
            <a:pPr marL="1985010" marR="5080" indent="-1972945" algn="ctr">
              <a:lnSpc>
                <a:spcPts val="2300"/>
              </a:lnSpc>
              <a:spcBef>
                <a:spcPts val="260"/>
              </a:spcBef>
            </a:pPr>
            <a:r>
              <a:rPr sz="2000" b="1" dirty="0">
                <a:latin typeface="Times New Roman"/>
                <a:cs typeface="Times New Roman"/>
              </a:rPr>
              <a:t>DEPLOYMENT</a:t>
            </a:r>
            <a:r>
              <a:rPr sz="2000" b="1" spc="-20" dirty="0">
                <a:latin typeface="Times New Roman"/>
                <a:cs typeface="Times New Roman"/>
              </a:rPr>
              <a:t> </a:t>
            </a:r>
            <a:r>
              <a:rPr sz="2000" b="1" spc="-5" dirty="0">
                <a:latin typeface="Times New Roman"/>
                <a:cs typeface="Times New Roman"/>
              </a:rPr>
              <a:t>DIAGRAM</a:t>
            </a:r>
            <a:endParaRPr sz="2000" dirty="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20</a:t>
            </a:fld>
            <a:endParaRPr dirty="0"/>
          </a:p>
        </p:txBody>
      </p:sp>
      <p:pic>
        <p:nvPicPr>
          <p:cNvPr id="9" name="Picture 8">
            <a:extLst>
              <a:ext uri="{FF2B5EF4-FFF2-40B4-BE49-F238E27FC236}">
                <a16:creationId xmlns:a16="http://schemas.microsoft.com/office/drawing/2014/main" id="{3FD3F5B5-2ABB-9FD1-DAD9-CEADC1982A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207" y="2598898"/>
            <a:ext cx="6546439" cy="59287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2687" y="586488"/>
            <a:ext cx="5200015" cy="328295"/>
          </a:xfrm>
          <a:prstGeom prst="rect">
            <a:avLst/>
          </a:prstGeom>
        </p:spPr>
        <p:txBody>
          <a:bodyPr vert="horz" wrap="square" lIns="0" tIns="33020" rIns="0" bIns="0" rtlCol="0">
            <a:spAutoFit/>
          </a:bodyPr>
          <a:lstStyle/>
          <a:p>
            <a:pPr marL="1985010" marR="5080" indent="-1972945" algn="ctr">
              <a:lnSpc>
                <a:spcPts val="2300"/>
              </a:lnSpc>
              <a:spcBef>
                <a:spcPts val="260"/>
              </a:spcBef>
            </a:pPr>
            <a:r>
              <a:rPr lang="en-US" sz="2000" b="1" dirty="0">
                <a:latin typeface="Times New Roman"/>
                <a:cs typeface="Times New Roman"/>
              </a:rPr>
              <a:t>DATABASE TABLE</a:t>
            </a: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21</a:t>
            </a:fld>
            <a:endParaRPr dirty="0"/>
          </a:p>
        </p:txBody>
      </p:sp>
      <p:sp>
        <p:nvSpPr>
          <p:cNvPr id="7" name="TextBox 6">
            <a:extLst>
              <a:ext uri="{FF2B5EF4-FFF2-40B4-BE49-F238E27FC236}">
                <a16:creationId xmlns:a16="http://schemas.microsoft.com/office/drawing/2014/main" id="{045180EB-24DB-34EC-1BAF-4600E0C91C55}"/>
              </a:ext>
            </a:extLst>
          </p:cNvPr>
          <p:cNvSpPr txBox="1"/>
          <p:nvPr/>
        </p:nvSpPr>
        <p:spPr>
          <a:xfrm>
            <a:off x="853036" y="964253"/>
            <a:ext cx="974690" cy="369332"/>
          </a:xfrm>
          <a:prstGeom prst="rect">
            <a:avLst/>
          </a:prstGeom>
          <a:noFill/>
        </p:spPr>
        <p:txBody>
          <a:bodyPr wrap="none" rtlCol="0">
            <a:spAutoFit/>
          </a:bodyPr>
          <a:lstStyle/>
          <a:p>
            <a:r>
              <a:rPr lang="en-US" dirty="0"/>
              <a:t>1.Admin</a:t>
            </a:r>
            <a:endParaRPr lang="en-IN" dirty="0"/>
          </a:p>
        </p:txBody>
      </p:sp>
      <p:sp>
        <p:nvSpPr>
          <p:cNvPr id="9" name="TextBox 8">
            <a:extLst>
              <a:ext uri="{FF2B5EF4-FFF2-40B4-BE49-F238E27FC236}">
                <a16:creationId xmlns:a16="http://schemas.microsoft.com/office/drawing/2014/main" id="{A03F7AA3-4C1A-7F5A-5ED4-1C032E00F157}"/>
              </a:ext>
            </a:extLst>
          </p:cNvPr>
          <p:cNvSpPr txBox="1"/>
          <p:nvPr/>
        </p:nvSpPr>
        <p:spPr>
          <a:xfrm>
            <a:off x="853036" y="3529126"/>
            <a:ext cx="1291123" cy="369332"/>
          </a:xfrm>
          <a:prstGeom prst="rect">
            <a:avLst/>
          </a:prstGeom>
          <a:noFill/>
        </p:spPr>
        <p:txBody>
          <a:bodyPr wrap="none" rtlCol="0">
            <a:spAutoFit/>
          </a:bodyPr>
          <a:lstStyle/>
          <a:p>
            <a:r>
              <a:rPr lang="en-US" dirty="0"/>
              <a:t>2.Contactus</a:t>
            </a:r>
            <a:endParaRPr lang="en-IN" dirty="0"/>
          </a:p>
        </p:txBody>
      </p:sp>
      <p:graphicFrame>
        <p:nvGraphicFramePr>
          <p:cNvPr id="6" name="Table 5">
            <a:extLst>
              <a:ext uri="{FF2B5EF4-FFF2-40B4-BE49-F238E27FC236}">
                <a16:creationId xmlns:a16="http://schemas.microsoft.com/office/drawing/2014/main" id="{794BB098-8E79-60A8-C1C5-31DA1FBE220C}"/>
              </a:ext>
            </a:extLst>
          </p:cNvPr>
          <p:cNvGraphicFramePr>
            <a:graphicFrameLocks noGrp="1"/>
          </p:cNvGraphicFramePr>
          <p:nvPr>
            <p:extLst>
              <p:ext uri="{D42A27DB-BD31-4B8C-83A1-F6EECF244321}">
                <p14:modId xmlns:p14="http://schemas.microsoft.com/office/powerpoint/2010/main" val="1382091128"/>
              </p:ext>
            </p:extLst>
          </p:nvPr>
        </p:nvGraphicFramePr>
        <p:xfrm>
          <a:off x="1182687" y="1327453"/>
          <a:ext cx="5046132" cy="2192776"/>
        </p:xfrm>
        <a:graphic>
          <a:graphicData uri="http://schemas.openxmlformats.org/drawingml/2006/table">
            <a:tbl>
              <a:tblPr firstRow="1" bandRow="1">
                <a:tableStyleId>{7E9639D4-E3E2-4D34-9284-5A2195B3D0D7}</a:tableStyleId>
              </a:tblPr>
              <a:tblGrid>
                <a:gridCol w="1682044">
                  <a:extLst>
                    <a:ext uri="{9D8B030D-6E8A-4147-A177-3AD203B41FA5}">
                      <a16:colId xmlns:a16="http://schemas.microsoft.com/office/drawing/2014/main" val="2004900134"/>
                    </a:ext>
                  </a:extLst>
                </a:gridCol>
                <a:gridCol w="1682044">
                  <a:extLst>
                    <a:ext uri="{9D8B030D-6E8A-4147-A177-3AD203B41FA5}">
                      <a16:colId xmlns:a16="http://schemas.microsoft.com/office/drawing/2014/main" val="2721332891"/>
                    </a:ext>
                  </a:extLst>
                </a:gridCol>
                <a:gridCol w="1682044">
                  <a:extLst>
                    <a:ext uri="{9D8B030D-6E8A-4147-A177-3AD203B41FA5}">
                      <a16:colId xmlns:a16="http://schemas.microsoft.com/office/drawing/2014/main" val="2333166414"/>
                    </a:ext>
                  </a:extLst>
                </a:gridCol>
              </a:tblGrid>
              <a:tr h="354280">
                <a:tc>
                  <a:txBody>
                    <a:bodyPr/>
                    <a:lstStyle/>
                    <a:p>
                      <a:r>
                        <a:rPr lang="en-IN" dirty="0" err="1"/>
                        <a:t>Field_Name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t>Data_Type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Constraint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072494"/>
                  </a:ext>
                </a:extLst>
              </a:tr>
              <a:tr h="673111">
                <a:tc>
                  <a:txBody>
                    <a:bodyPr/>
                    <a:lstStyle/>
                    <a:p>
                      <a:r>
                        <a:rPr lang="en-IN" dirty="0" err="1"/>
                        <a:t>User_id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Primary key/Unique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901159"/>
                  </a:ext>
                </a:extLst>
              </a:tr>
              <a:tr h="384635">
                <a:tc>
                  <a:txBody>
                    <a:bodyPr/>
                    <a:lstStyle/>
                    <a:p>
                      <a:r>
                        <a:rPr lang="en-IN" dirty="0" err="1"/>
                        <a:t>User_name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07612"/>
                  </a:ext>
                </a:extLst>
              </a:tr>
              <a:tr h="384635">
                <a:tc>
                  <a:txBody>
                    <a:bodyPr/>
                    <a:lstStyle/>
                    <a:p>
                      <a:r>
                        <a:rPr lang="en-IN" dirty="0"/>
                        <a:t>Password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1681250"/>
                  </a:ext>
                </a:extLst>
              </a:tr>
              <a:tr h="384635">
                <a:tc>
                  <a:txBody>
                    <a:bodyPr/>
                    <a:lstStyle/>
                    <a:p>
                      <a:r>
                        <a:rPr lang="en-IN" dirty="0" err="1"/>
                        <a:t>eid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894131"/>
                  </a:ext>
                </a:extLst>
              </a:tr>
            </a:tbl>
          </a:graphicData>
        </a:graphic>
      </p:graphicFrame>
      <p:graphicFrame>
        <p:nvGraphicFramePr>
          <p:cNvPr id="20" name="Table 19">
            <a:extLst>
              <a:ext uri="{FF2B5EF4-FFF2-40B4-BE49-F238E27FC236}">
                <a16:creationId xmlns:a16="http://schemas.microsoft.com/office/drawing/2014/main" id="{57468DEA-5F29-45D2-BC0B-F4D7C4250EE1}"/>
              </a:ext>
            </a:extLst>
          </p:cNvPr>
          <p:cNvGraphicFramePr>
            <a:graphicFrameLocks noGrp="1"/>
          </p:cNvGraphicFramePr>
          <p:nvPr>
            <p:extLst>
              <p:ext uri="{D42A27DB-BD31-4B8C-83A1-F6EECF244321}">
                <p14:modId xmlns:p14="http://schemas.microsoft.com/office/powerpoint/2010/main" val="1570685459"/>
              </p:ext>
            </p:extLst>
          </p:nvPr>
        </p:nvGraphicFramePr>
        <p:xfrm>
          <a:off x="1157287" y="3959286"/>
          <a:ext cx="5046132" cy="2832856"/>
        </p:xfrm>
        <a:graphic>
          <a:graphicData uri="http://schemas.openxmlformats.org/drawingml/2006/table">
            <a:tbl>
              <a:tblPr firstRow="1" bandRow="1">
                <a:tableStyleId>{7E9639D4-E3E2-4D34-9284-5A2195B3D0D7}</a:tableStyleId>
              </a:tblPr>
              <a:tblGrid>
                <a:gridCol w="1682044">
                  <a:extLst>
                    <a:ext uri="{9D8B030D-6E8A-4147-A177-3AD203B41FA5}">
                      <a16:colId xmlns:a16="http://schemas.microsoft.com/office/drawing/2014/main" val="2004900134"/>
                    </a:ext>
                  </a:extLst>
                </a:gridCol>
                <a:gridCol w="1682044">
                  <a:extLst>
                    <a:ext uri="{9D8B030D-6E8A-4147-A177-3AD203B41FA5}">
                      <a16:colId xmlns:a16="http://schemas.microsoft.com/office/drawing/2014/main" val="2721332891"/>
                    </a:ext>
                  </a:extLst>
                </a:gridCol>
                <a:gridCol w="1682044">
                  <a:extLst>
                    <a:ext uri="{9D8B030D-6E8A-4147-A177-3AD203B41FA5}">
                      <a16:colId xmlns:a16="http://schemas.microsoft.com/office/drawing/2014/main" val="2333166414"/>
                    </a:ext>
                  </a:extLst>
                </a:gridCol>
              </a:tblGrid>
              <a:tr h="354280">
                <a:tc>
                  <a:txBody>
                    <a:bodyPr/>
                    <a:lstStyle/>
                    <a:p>
                      <a:r>
                        <a:rPr lang="en-IN" dirty="0" err="1"/>
                        <a:t>Field_Name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t>Data_Type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Constraint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072494"/>
                  </a:ext>
                </a:extLst>
              </a:tr>
              <a:tr h="166533">
                <a:tc>
                  <a:txBody>
                    <a:bodyPr/>
                    <a:lstStyle/>
                    <a:p>
                      <a:r>
                        <a:rPr lang="en-IN"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Primary key</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304788"/>
                  </a:ext>
                </a:extLst>
              </a:tr>
              <a:tr h="673111">
                <a:tc>
                  <a:txBody>
                    <a:bodyPr/>
                    <a:lstStyle/>
                    <a:p>
                      <a:r>
                        <a:rPr lang="en-IN"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901159"/>
                  </a:ext>
                </a:extLst>
              </a:tr>
              <a:tr h="384635">
                <a:tc>
                  <a:txBody>
                    <a:bodyPr/>
                    <a:lstStyle/>
                    <a:p>
                      <a:r>
                        <a:rPr lang="en-IN" dirty="0"/>
                        <a:t>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07612"/>
                  </a:ext>
                </a:extLst>
              </a:tr>
              <a:tr h="384635">
                <a:tc>
                  <a:txBody>
                    <a:bodyPr/>
                    <a:lstStyle/>
                    <a:p>
                      <a:r>
                        <a:rPr lang="en-IN" dirty="0"/>
                        <a:t>subject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1681250"/>
                  </a:ext>
                </a:extLst>
              </a:tr>
              <a:tr h="384635">
                <a:tc>
                  <a:txBody>
                    <a:bodyPr/>
                    <a:lstStyle/>
                    <a:p>
                      <a:r>
                        <a:rPr lang="en-IN" dirty="0"/>
                        <a:t>message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894131"/>
                  </a:ext>
                </a:extLst>
              </a:tr>
            </a:tbl>
          </a:graphicData>
        </a:graphic>
      </p:graphicFrame>
      <p:graphicFrame>
        <p:nvGraphicFramePr>
          <p:cNvPr id="21" name="Table 20">
            <a:extLst>
              <a:ext uri="{FF2B5EF4-FFF2-40B4-BE49-F238E27FC236}">
                <a16:creationId xmlns:a16="http://schemas.microsoft.com/office/drawing/2014/main" id="{340BA923-C5FF-FE02-C367-9D405FBFB682}"/>
              </a:ext>
            </a:extLst>
          </p:cNvPr>
          <p:cNvGraphicFramePr>
            <a:graphicFrameLocks noGrp="1"/>
          </p:cNvGraphicFramePr>
          <p:nvPr>
            <p:extLst>
              <p:ext uri="{D42A27DB-BD31-4B8C-83A1-F6EECF244321}">
                <p14:modId xmlns:p14="http://schemas.microsoft.com/office/powerpoint/2010/main" val="135654190"/>
              </p:ext>
            </p:extLst>
          </p:nvPr>
        </p:nvGraphicFramePr>
        <p:xfrm>
          <a:off x="1091202" y="7525698"/>
          <a:ext cx="5046132" cy="1678951"/>
        </p:xfrm>
        <a:graphic>
          <a:graphicData uri="http://schemas.openxmlformats.org/drawingml/2006/table">
            <a:tbl>
              <a:tblPr firstRow="1" bandRow="1">
                <a:tableStyleId>{7E9639D4-E3E2-4D34-9284-5A2195B3D0D7}</a:tableStyleId>
              </a:tblPr>
              <a:tblGrid>
                <a:gridCol w="1682044">
                  <a:extLst>
                    <a:ext uri="{9D8B030D-6E8A-4147-A177-3AD203B41FA5}">
                      <a16:colId xmlns:a16="http://schemas.microsoft.com/office/drawing/2014/main" val="2004900134"/>
                    </a:ext>
                  </a:extLst>
                </a:gridCol>
                <a:gridCol w="1682044">
                  <a:extLst>
                    <a:ext uri="{9D8B030D-6E8A-4147-A177-3AD203B41FA5}">
                      <a16:colId xmlns:a16="http://schemas.microsoft.com/office/drawing/2014/main" val="2721332891"/>
                    </a:ext>
                  </a:extLst>
                </a:gridCol>
                <a:gridCol w="1682044">
                  <a:extLst>
                    <a:ext uri="{9D8B030D-6E8A-4147-A177-3AD203B41FA5}">
                      <a16:colId xmlns:a16="http://schemas.microsoft.com/office/drawing/2014/main" val="2333166414"/>
                    </a:ext>
                  </a:extLst>
                </a:gridCol>
              </a:tblGrid>
              <a:tr h="354280">
                <a:tc>
                  <a:txBody>
                    <a:bodyPr/>
                    <a:lstStyle/>
                    <a:p>
                      <a:r>
                        <a:rPr lang="en-IN" dirty="0" err="1"/>
                        <a:t>Field_Name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t>Data_Type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Constraint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072494"/>
                  </a:ext>
                </a:extLst>
              </a:tr>
              <a:tr h="673111">
                <a:tc>
                  <a:txBody>
                    <a:bodyPr/>
                    <a:lstStyle/>
                    <a:p>
                      <a:r>
                        <a:rPr lang="en-IN" dirty="0" err="1"/>
                        <a:t>Department_id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Primary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901159"/>
                  </a:ext>
                </a:extLst>
              </a:tr>
              <a:tr h="384635">
                <a:tc>
                  <a:txBody>
                    <a:bodyPr/>
                    <a:lstStyle/>
                    <a:p>
                      <a:r>
                        <a:rPr lang="en-IN" dirty="0" err="1"/>
                        <a:t>Department_name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07612"/>
                  </a:ext>
                </a:extLst>
              </a:tr>
            </a:tbl>
          </a:graphicData>
        </a:graphic>
      </p:graphicFrame>
      <p:sp>
        <p:nvSpPr>
          <p:cNvPr id="23" name="TextBox 22">
            <a:extLst>
              <a:ext uri="{FF2B5EF4-FFF2-40B4-BE49-F238E27FC236}">
                <a16:creationId xmlns:a16="http://schemas.microsoft.com/office/drawing/2014/main" id="{399F66F5-6889-7AD9-0BBF-D2333A418B1A}"/>
              </a:ext>
            </a:extLst>
          </p:cNvPr>
          <p:cNvSpPr txBox="1"/>
          <p:nvPr/>
        </p:nvSpPr>
        <p:spPr>
          <a:xfrm>
            <a:off x="660400" y="6991325"/>
            <a:ext cx="3784600" cy="369332"/>
          </a:xfrm>
          <a:prstGeom prst="rect">
            <a:avLst/>
          </a:prstGeom>
          <a:noFill/>
        </p:spPr>
        <p:txBody>
          <a:bodyPr wrap="square">
            <a:spAutoFit/>
          </a:bodyPr>
          <a:lstStyle/>
          <a:p>
            <a:r>
              <a:rPr lang="en-US" dirty="0"/>
              <a:t>3.Department</a:t>
            </a:r>
            <a:endParaRPr lang="en-IN" dirty="0"/>
          </a:p>
        </p:txBody>
      </p:sp>
    </p:spTree>
    <p:extLst>
      <p:ext uri="{BB962C8B-B14F-4D97-AF65-F5344CB8AC3E}">
        <p14:creationId xmlns:p14="http://schemas.microsoft.com/office/powerpoint/2010/main" val="2718636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22</a:t>
            </a:fld>
            <a:endParaRPr dirty="0"/>
          </a:p>
        </p:txBody>
      </p:sp>
      <p:sp>
        <p:nvSpPr>
          <p:cNvPr id="9" name="TextBox 8">
            <a:extLst>
              <a:ext uri="{FF2B5EF4-FFF2-40B4-BE49-F238E27FC236}">
                <a16:creationId xmlns:a16="http://schemas.microsoft.com/office/drawing/2014/main" id="{A03F7AA3-4C1A-7F5A-5ED4-1C032E00F157}"/>
              </a:ext>
            </a:extLst>
          </p:cNvPr>
          <p:cNvSpPr txBox="1"/>
          <p:nvPr/>
        </p:nvSpPr>
        <p:spPr>
          <a:xfrm>
            <a:off x="812800" y="503316"/>
            <a:ext cx="1237583" cy="369332"/>
          </a:xfrm>
          <a:prstGeom prst="rect">
            <a:avLst/>
          </a:prstGeom>
          <a:noFill/>
        </p:spPr>
        <p:txBody>
          <a:bodyPr wrap="none" rtlCol="0">
            <a:spAutoFit/>
          </a:bodyPr>
          <a:lstStyle/>
          <a:p>
            <a:r>
              <a:rPr lang="en-US" dirty="0"/>
              <a:t>4.Semester</a:t>
            </a:r>
            <a:endParaRPr lang="en-IN" dirty="0"/>
          </a:p>
        </p:txBody>
      </p:sp>
      <p:graphicFrame>
        <p:nvGraphicFramePr>
          <p:cNvPr id="20" name="Table 19">
            <a:extLst>
              <a:ext uri="{FF2B5EF4-FFF2-40B4-BE49-F238E27FC236}">
                <a16:creationId xmlns:a16="http://schemas.microsoft.com/office/drawing/2014/main" id="{57468DEA-5F29-45D2-BC0B-F4D7C4250EE1}"/>
              </a:ext>
            </a:extLst>
          </p:cNvPr>
          <p:cNvGraphicFramePr>
            <a:graphicFrameLocks noGrp="1"/>
          </p:cNvGraphicFramePr>
          <p:nvPr>
            <p:extLst>
              <p:ext uri="{D42A27DB-BD31-4B8C-83A1-F6EECF244321}">
                <p14:modId xmlns:p14="http://schemas.microsoft.com/office/powerpoint/2010/main" val="1144624658"/>
              </p:ext>
            </p:extLst>
          </p:nvPr>
        </p:nvGraphicFramePr>
        <p:xfrm>
          <a:off x="1285091" y="865743"/>
          <a:ext cx="5046132" cy="2063586"/>
        </p:xfrm>
        <a:graphic>
          <a:graphicData uri="http://schemas.openxmlformats.org/drawingml/2006/table">
            <a:tbl>
              <a:tblPr firstRow="1" bandRow="1">
                <a:tableStyleId>{7E9639D4-E3E2-4D34-9284-5A2195B3D0D7}</a:tableStyleId>
              </a:tblPr>
              <a:tblGrid>
                <a:gridCol w="1682044">
                  <a:extLst>
                    <a:ext uri="{9D8B030D-6E8A-4147-A177-3AD203B41FA5}">
                      <a16:colId xmlns:a16="http://schemas.microsoft.com/office/drawing/2014/main" val="2004900134"/>
                    </a:ext>
                  </a:extLst>
                </a:gridCol>
                <a:gridCol w="1682044">
                  <a:extLst>
                    <a:ext uri="{9D8B030D-6E8A-4147-A177-3AD203B41FA5}">
                      <a16:colId xmlns:a16="http://schemas.microsoft.com/office/drawing/2014/main" val="2721332891"/>
                    </a:ext>
                  </a:extLst>
                </a:gridCol>
                <a:gridCol w="1682044">
                  <a:extLst>
                    <a:ext uri="{9D8B030D-6E8A-4147-A177-3AD203B41FA5}">
                      <a16:colId xmlns:a16="http://schemas.microsoft.com/office/drawing/2014/main" val="2333166414"/>
                    </a:ext>
                  </a:extLst>
                </a:gridCol>
              </a:tblGrid>
              <a:tr h="354280">
                <a:tc>
                  <a:txBody>
                    <a:bodyPr/>
                    <a:lstStyle/>
                    <a:p>
                      <a:r>
                        <a:rPr lang="en-IN" dirty="0" err="1"/>
                        <a:t>Field_Name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t>Data_Type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Constraint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072494"/>
                  </a:ext>
                </a:extLst>
              </a:tr>
              <a:tr h="166533">
                <a:tc>
                  <a:txBody>
                    <a:bodyPr/>
                    <a:lstStyle/>
                    <a:p>
                      <a:r>
                        <a:rPr lang="en-IN" dirty="0" err="1"/>
                        <a:t>Sem_id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Primary key</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304788"/>
                  </a:ext>
                </a:extLst>
              </a:tr>
              <a:tr h="673111">
                <a:tc>
                  <a:txBody>
                    <a:bodyPr/>
                    <a:lstStyle/>
                    <a:p>
                      <a:r>
                        <a:rPr lang="en-IN" dirty="0" err="1"/>
                        <a:t>Semester_name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901159"/>
                  </a:ext>
                </a:extLst>
              </a:tr>
              <a:tr h="384635">
                <a:tc>
                  <a:txBody>
                    <a:bodyPr/>
                    <a:lstStyle/>
                    <a:p>
                      <a:r>
                        <a:rPr lang="en-IN" dirty="0" err="1"/>
                        <a:t>Department_id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07612"/>
                  </a:ext>
                </a:extLst>
              </a:tr>
            </a:tbl>
          </a:graphicData>
        </a:graphic>
      </p:graphicFrame>
      <p:graphicFrame>
        <p:nvGraphicFramePr>
          <p:cNvPr id="12" name="Table 11">
            <a:extLst>
              <a:ext uri="{FF2B5EF4-FFF2-40B4-BE49-F238E27FC236}">
                <a16:creationId xmlns:a16="http://schemas.microsoft.com/office/drawing/2014/main" id="{28E33A99-2A7C-EEDD-19C8-1EE1A6ADF01B}"/>
              </a:ext>
            </a:extLst>
          </p:cNvPr>
          <p:cNvGraphicFramePr>
            <a:graphicFrameLocks noGrp="1"/>
          </p:cNvGraphicFramePr>
          <p:nvPr>
            <p:extLst>
              <p:ext uri="{D42A27DB-BD31-4B8C-83A1-F6EECF244321}">
                <p14:modId xmlns:p14="http://schemas.microsoft.com/office/powerpoint/2010/main" val="1819310670"/>
              </p:ext>
            </p:extLst>
          </p:nvPr>
        </p:nvGraphicFramePr>
        <p:xfrm>
          <a:off x="1285091" y="3457992"/>
          <a:ext cx="5046132" cy="2173901"/>
        </p:xfrm>
        <a:graphic>
          <a:graphicData uri="http://schemas.openxmlformats.org/drawingml/2006/table">
            <a:tbl>
              <a:tblPr firstRow="1" bandRow="1">
                <a:tableStyleId>{7E9639D4-E3E2-4D34-9284-5A2195B3D0D7}</a:tableStyleId>
              </a:tblPr>
              <a:tblGrid>
                <a:gridCol w="1682044">
                  <a:extLst>
                    <a:ext uri="{9D8B030D-6E8A-4147-A177-3AD203B41FA5}">
                      <a16:colId xmlns:a16="http://schemas.microsoft.com/office/drawing/2014/main" val="2004900134"/>
                    </a:ext>
                  </a:extLst>
                </a:gridCol>
                <a:gridCol w="1682044">
                  <a:extLst>
                    <a:ext uri="{9D8B030D-6E8A-4147-A177-3AD203B41FA5}">
                      <a16:colId xmlns:a16="http://schemas.microsoft.com/office/drawing/2014/main" val="2721332891"/>
                    </a:ext>
                  </a:extLst>
                </a:gridCol>
                <a:gridCol w="1682044">
                  <a:extLst>
                    <a:ext uri="{9D8B030D-6E8A-4147-A177-3AD203B41FA5}">
                      <a16:colId xmlns:a16="http://schemas.microsoft.com/office/drawing/2014/main" val="2333166414"/>
                    </a:ext>
                  </a:extLst>
                </a:gridCol>
              </a:tblGrid>
              <a:tr h="354280">
                <a:tc>
                  <a:txBody>
                    <a:bodyPr/>
                    <a:lstStyle/>
                    <a:p>
                      <a:r>
                        <a:rPr lang="en-IN" dirty="0" err="1"/>
                        <a:t>Field_Name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t>Data_Type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Constraint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072494"/>
                  </a:ext>
                </a:extLst>
              </a:tr>
              <a:tr h="673111">
                <a:tc>
                  <a:txBody>
                    <a:bodyPr/>
                    <a:lstStyle/>
                    <a:p>
                      <a:r>
                        <a:rPr lang="en-IN" dirty="0" err="1"/>
                        <a:t>subject_id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Primary key/Unique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901159"/>
                  </a:ext>
                </a:extLst>
              </a:tr>
              <a:tr h="384635">
                <a:tc>
                  <a:txBody>
                    <a:bodyPr/>
                    <a:lstStyle/>
                    <a:p>
                      <a:r>
                        <a:rPr lang="en-IN" dirty="0" err="1"/>
                        <a:t>subject_name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07612"/>
                  </a:ext>
                </a:extLst>
              </a:tr>
              <a:tr h="384635">
                <a:tc>
                  <a:txBody>
                    <a:bodyPr/>
                    <a:lstStyle/>
                    <a:p>
                      <a:r>
                        <a:rPr lang="en-IN" dirty="0" err="1"/>
                        <a:t>Sem_id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1681250"/>
                  </a:ext>
                </a:extLst>
              </a:tr>
              <a:tr h="249259">
                <a:tc>
                  <a:txBody>
                    <a:bodyPr/>
                    <a:lstStyle/>
                    <a:p>
                      <a:r>
                        <a:rPr lang="en-IN" dirty="0" err="1"/>
                        <a:t>Department_id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894131"/>
                  </a:ext>
                </a:extLst>
              </a:tr>
            </a:tbl>
          </a:graphicData>
        </a:graphic>
      </p:graphicFrame>
      <p:sp>
        <p:nvSpPr>
          <p:cNvPr id="14" name="TextBox 13">
            <a:extLst>
              <a:ext uri="{FF2B5EF4-FFF2-40B4-BE49-F238E27FC236}">
                <a16:creationId xmlns:a16="http://schemas.microsoft.com/office/drawing/2014/main" id="{BEE0D179-C610-AD91-4536-62636554BB9D}"/>
              </a:ext>
            </a:extLst>
          </p:cNvPr>
          <p:cNvSpPr txBox="1"/>
          <p:nvPr/>
        </p:nvSpPr>
        <p:spPr>
          <a:xfrm>
            <a:off x="812800" y="3008994"/>
            <a:ext cx="3784600" cy="369332"/>
          </a:xfrm>
          <a:prstGeom prst="rect">
            <a:avLst/>
          </a:prstGeom>
          <a:noFill/>
        </p:spPr>
        <p:txBody>
          <a:bodyPr wrap="square">
            <a:spAutoFit/>
          </a:bodyPr>
          <a:lstStyle/>
          <a:p>
            <a:r>
              <a:rPr lang="en-US" dirty="0"/>
              <a:t>5.Subject</a:t>
            </a:r>
            <a:endParaRPr lang="en-IN" dirty="0"/>
          </a:p>
        </p:txBody>
      </p:sp>
      <p:graphicFrame>
        <p:nvGraphicFramePr>
          <p:cNvPr id="16" name="Table 15">
            <a:extLst>
              <a:ext uri="{FF2B5EF4-FFF2-40B4-BE49-F238E27FC236}">
                <a16:creationId xmlns:a16="http://schemas.microsoft.com/office/drawing/2014/main" id="{39F763CD-E4D5-A1AD-EFA0-DCA524BF7B9E}"/>
              </a:ext>
            </a:extLst>
          </p:cNvPr>
          <p:cNvGraphicFramePr>
            <a:graphicFrameLocks noGrp="1"/>
          </p:cNvGraphicFramePr>
          <p:nvPr>
            <p:extLst>
              <p:ext uri="{D42A27DB-BD31-4B8C-83A1-F6EECF244321}">
                <p14:modId xmlns:p14="http://schemas.microsoft.com/office/powerpoint/2010/main" val="2171133697"/>
              </p:ext>
            </p:extLst>
          </p:nvPr>
        </p:nvGraphicFramePr>
        <p:xfrm>
          <a:off x="1178094" y="6163731"/>
          <a:ext cx="5046132" cy="3583251"/>
        </p:xfrm>
        <a:graphic>
          <a:graphicData uri="http://schemas.openxmlformats.org/drawingml/2006/table">
            <a:tbl>
              <a:tblPr firstRow="1" bandRow="1">
                <a:tableStyleId>{7E9639D4-E3E2-4D34-9284-5A2195B3D0D7}</a:tableStyleId>
              </a:tblPr>
              <a:tblGrid>
                <a:gridCol w="1768306">
                  <a:extLst>
                    <a:ext uri="{9D8B030D-6E8A-4147-A177-3AD203B41FA5}">
                      <a16:colId xmlns:a16="http://schemas.microsoft.com/office/drawing/2014/main" val="2004900134"/>
                    </a:ext>
                  </a:extLst>
                </a:gridCol>
                <a:gridCol w="1595782">
                  <a:extLst>
                    <a:ext uri="{9D8B030D-6E8A-4147-A177-3AD203B41FA5}">
                      <a16:colId xmlns:a16="http://schemas.microsoft.com/office/drawing/2014/main" val="2721332891"/>
                    </a:ext>
                  </a:extLst>
                </a:gridCol>
                <a:gridCol w="1682044">
                  <a:extLst>
                    <a:ext uri="{9D8B030D-6E8A-4147-A177-3AD203B41FA5}">
                      <a16:colId xmlns:a16="http://schemas.microsoft.com/office/drawing/2014/main" val="2333166414"/>
                    </a:ext>
                  </a:extLst>
                </a:gridCol>
              </a:tblGrid>
              <a:tr h="354280">
                <a:tc>
                  <a:txBody>
                    <a:bodyPr/>
                    <a:lstStyle/>
                    <a:p>
                      <a:r>
                        <a:rPr lang="en-IN" dirty="0" err="1"/>
                        <a:t>Field_Name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t>Data_Type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Constraint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072494"/>
                  </a:ext>
                </a:extLst>
              </a:tr>
              <a:tr h="673111">
                <a:tc>
                  <a:txBody>
                    <a:bodyPr/>
                    <a:lstStyle/>
                    <a:p>
                      <a:r>
                        <a:rPr lang="en-IN" dirty="0" err="1"/>
                        <a:t>Timeschedule_id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Primary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901159"/>
                  </a:ext>
                </a:extLst>
              </a:tr>
              <a:tr h="384635">
                <a:tc>
                  <a:txBody>
                    <a:bodyPr/>
                    <a:lstStyle/>
                    <a:p>
                      <a:r>
                        <a:rPr lang="en-IN" dirty="0" err="1"/>
                        <a:t>Department_name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07612"/>
                  </a:ext>
                </a:extLst>
              </a:tr>
              <a:tr h="384635">
                <a:tc>
                  <a:txBody>
                    <a:bodyPr/>
                    <a:lstStyle/>
                    <a:p>
                      <a:r>
                        <a:rPr lang="en-IN" dirty="0" err="1"/>
                        <a:t>Semester_name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9889645"/>
                  </a:ext>
                </a:extLst>
              </a:tr>
              <a:tr h="384635">
                <a:tc>
                  <a:txBody>
                    <a:bodyPr/>
                    <a:lstStyle/>
                    <a:p>
                      <a:r>
                        <a:rPr lang="en-IN" dirty="0" err="1"/>
                        <a:t>Subject_name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213885"/>
                  </a:ext>
                </a:extLst>
              </a:tr>
              <a:tr h="384635">
                <a:tc>
                  <a:txBody>
                    <a:bodyPr/>
                    <a:lstStyle/>
                    <a:p>
                      <a:r>
                        <a:rPr lang="en-IN"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9080431"/>
                  </a:ext>
                </a:extLst>
              </a:tr>
              <a:tr h="384635">
                <a:tc>
                  <a:txBody>
                    <a:bodyPr/>
                    <a:lstStyle/>
                    <a:p>
                      <a:r>
                        <a:rPr lang="en-IN" dirty="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1681250"/>
                  </a:ext>
                </a:extLst>
              </a:tr>
              <a:tr h="249259">
                <a:tc>
                  <a:txBody>
                    <a:bodyPr/>
                    <a:lstStyle/>
                    <a:p>
                      <a:r>
                        <a:rPr lang="en-IN" dirty="0" err="1"/>
                        <a:t>Teacher_id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894131"/>
                  </a:ext>
                </a:extLst>
              </a:tr>
            </a:tbl>
          </a:graphicData>
        </a:graphic>
      </p:graphicFrame>
      <p:sp>
        <p:nvSpPr>
          <p:cNvPr id="18" name="TextBox 17">
            <a:extLst>
              <a:ext uri="{FF2B5EF4-FFF2-40B4-BE49-F238E27FC236}">
                <a16:creationId xmlns:a16="http://schemas.microsoft.com/office/drawing/2014/main" id="{3279A14E-9741-BB4E-65BC-3423362F6DEE}"/>
              </a:ext>
            </a:extLst>
          </p:cNvPr>
          <p:cNvSpPr txBox="1"/>
          <p:nvPr/>
        </p:nvSpPr>
        <p:spPr>
          <a:xfrm>
            <a:off x="812800" y="5740134"/>
            <a:ext cx="3784600" cy="369332"/>
          </a:xfrm>
          <a:prstGeom prst="rect">
            <a:avLst/>
          </a:prstGeom>
          <a:noFill/>
        </p:spPr>
        <p:txBody>
          <a:bodyPr wrap="square">
            <a:spAutoFit/>
          </a:bodyPr>
          <a:lstStyle/>
          <a:p>
            <a:r>
              <a:rPr lang="en-US" dirty="0"/>
              <a:t>6.TimeTable</a:t>
            </a:r>
            <a:endParaRPr lang="en-IN" dirty="0"/>
          </a:p>
        </p:txBody>
      </p:sp>
    </p:spTree>
    <p:extLst>
      <p:ext uri="{BB962C8B-B14F-4D97-AF65-F5344CB8AC3E}">
        <p14:creationId xmlns:p14="http://schemas.microsoft.com/office/powerpoint/2010/main" val="1812963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23</a:t>
            </a:fld>
            <a:endParaRPr dirty="0"/>
          </a:p>
        </p:txBody>
      </p:sp>
      <p:sp>
        <p:nvSpPr>
          <p:cNvPr id="7" name="TextBox 6">
            <a:extLst>
              <a:ext uri="{FF2B5EF4-FFF2-40B4-BE49-F238E27FC236}">
                <a16:creationId xmlns:a16="http://schemas.microsoft.com/office/drawing/2014/main" id="{045180EB-24DB-34EC-1BAF-4600E0C91C55}"/>
              </a:ext>
            </a:extLst>
          </p:cNvPr>
          <p:cNvSpPr txBox="1"/>
          <p:nvPr/>
        </p:nvSpPr>
        <p:spPr>
          <a:xfrm>
            <a:off x="1498600" y="578540"/>
            <a:ext cx="923138" cy="369332"/>
          </a:xfrm>
          <a:prstGeom prst="rect">
            <a:avLst/>
          </a:prstGeom>
          <a:noFill/>
        </p:spPr>
        <p:txBody>
          <a:bodyPr wrap="none" rtlCol="0">
            <a:spAutoFit/>
          </a:bodyPr>
          <a:lstStyle/>
          <a:p>
            <a:r>
              <a:rPr lang="en-US" dirty="0"/>
              <a:t>Student</a:t>
            </a:r>
            <a:endParaRPr lang="en-IN" dirty="0"/>
          </a:p>
        </p:txBody>
      </p:sp>
      <p:graphicFrame>
        <p:nvGraphicFramePr>
          <p:cNvPr id="6" name="Table 5">
            <a:extLst>
              <a:ext uri="{FF2B5EF4-FFF2-40B4-BE49-F238E27FC236}">
                <a16:creationId xmlns:a16="http://schemas.microsoft.com/office/drawing/2014/main" id="{794BB098-8E79-60A8-C1C5-31DA1FBE220C}"/>
              </a:ext>
            </a:extLst>
          </p:cNvPr>
          <p:cNvGraphicFramePr>
            <a:graphicFrameLocks noGrp="1"/>
          </p:cNvGraphicFramePr>
          <p:nvPr>
            <p:extLst>
              <p:ext uri="{D42A27DB-BD31-4B8C-83A1-F6EECF244321}">
                <p14:modId xmlns:p14="http://schemas.microsoft.com/office/powerpoint/2010/main" val="677581711"/>
              </p:ext>
            </p:extLst>
          </p:nvPr>
        </p:nvGraphicFramePr>
        <p:xfrm>
          <a:off x="508000" y="915801"/>
          <a:ext cx="3039048" cy="8629112"/>
        </p:xfrm>
        <a:graphic>
          <a:graphicData uri="http://schemas.openxmlformats.org/drawingml/2006/table">
            <a:tbl>
              <a:tblPr firstRow="1" bandRow="1">
                <a:tableStyleId>{7E9639D4-E3E2-4D34-9284-5A2195B3D0D7}</a:tableStyleId>
              </a:tblPr>
              <a:tblGrid>
                <a:gridCol w="1519524">
                  <a:extLst>
                    <a:ext uri="{9D8B030D-6E8A-4147-A177-3AD203B41FA5}">
                      <a16:colId xmlns:a16="http://schemas.microsoft.com/office/drawing/2014/main" val="2004900134"/>
                    </a:ext>
                  </a:extLst>
                </a:gridCol>
                <a:gridCol w="1519524">
                  <a:extLst>
                    <a:ext uri="{9D8B030D-6E8A-4147-A177-3AD203B41FA5}">
                      <a16:colId xmlns:a16="http://schemas.microsoft.com/office/drawing/2014/main" val="2721332891"/>
                    </a:ext>
                  </a:extLst>
                </a:gridCol>
              </a:tblGrid>
              <a:tr h="633020">
                <a:tc>
                  <a:txBody>
                    <a:bodyPr/>
                    <a:lstStyle/>
                    <a:p>
                      <a:r>
                        <a:rPr lang="en-IN" dirty="0" err="1"/>
                        <a:t>Field_Name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t>Data_Type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072494"/>
                  </a:ext>
                </a:extLst>
              </a:tr>
              <a:tr h="635861">
                <a:tc>
                  <a:txBody>
                    <a:bodyPr/>
                    <a:lstStyle/>
                    <a:p>
                      <a:r>
                        <a:rPr lang="en-IN"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901159"/>
                  </a:ext>
                </a:extLst>
              </a:tr>
              <a:tr h="635861">
                <a:tc>
                  <a:txBody>
                    <a:bodyPr/>
                    <a:lstStyle/>
                    <a:p>
                      <a:r>
                        <a:rPr lang="en-IN"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021448"/>
                  </a:ext>
                </a:extLst>
              </a:tr>
              <a:tr h="635861">
                <a:tc>
                  <a:txBody>
                    <a:bodyPr/>
                    <a:lstStyle/>
                    <a:p>
                      <a:r>
                        <a:rPr lang="en-IN" dirty="0"/>
                        <a:t>Eid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739866"/>
                  </a:ext>
                </a:extLst>
              </a:tr>
              <a:tr h="635861">
                <a:tc>
                  <a:txBody>
                    <a:bodyPr/>
                    <a:lstStyle/>
                    <a:p>
                      <a:r>
                        <a:rPr lang="en-IN" dirty="0"/>
                        <a:t>Password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668285"/>
                  </a:ext>
                </a:extLst>
              </a:tr>
              <a:tr h="635861">
                <a:tc>
                  <a:txBody>
                    <a:bodyPr/>
                    <a:lstStyle/>
                    <a:p>
                      <a:r>
                        <a:rPr lang="en-IN" dirty="0"/>
                        <a:t>Mob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t>Bigint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1599659"/>
                  </a:ext>
                </a:extLst>
              </a:tr>
              <a:tr h="635861">
                <a:tc>
                  <a:txBody>
                    <a:bodyPr/>
                    <a:lstStyle/>
                    <a:p>
                      <a:r>
                        <a:rPr lang="en-IN" dirty="0"/>
                        <a:t>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6212029"/>
                  </a:ext>
                </a:extLst>
              </a:tr>
              <a:tr h="635861">
                <a:tc>
                  <a:txBody>
                    <a:bodyPr/>
                    <a:lstStyle/>
                    <a:p>
                      <a:r>
                        <a:rPr lang="en-IN" dirty="0" err="1"/>
                        <a:t>Dept_id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2123881"/>
                  </a:ext>
                </a:extLst>
              </a:tr>
              <a:tr h="635861">
                <a:tc>
                  <a:txBody>
                    <a:bodyPr/>
                    <a:lstStyle/>
                    <a:p>
                      <a:r>
                        <a:rPr lang="en-IN" dirty="0" err="1"/>
                        <a:t>Sem_id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724294"/>
                  </a:ext>
                </a:extLst>
              </a:tr>
              <a:tr h="635861">
                <a:tc>
                  <a:txBody>
                    <a:bodyPr/>
                    <a:lstStyle/>
                    <a:p>
                      <a:r>
                        <a:rPr lang="en-IN" dirty="0"/>
                        <a:t>Dob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0454049"/>
                  </a:ext>
                </a:extLst>
              </a:tr>
              <a:tr h="635861">
                <a:tc>
                  <a:txBody>
                    <a:bodyPr/>
                    <a:lstStyle/>
                    <a:p>
                      <a:r>
                        <a:rPr lang="en-IN" dirty="0"/>
                        <a:t>Pic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587952"/>
                  </a:ext>
                </a:extLst>
              </a:tr>
              <a:tr h="635861">
                <a:tc>
                  <a:txBody>
                    <a:bodyPr/>
                    <a:lstStyle/>
                    <a:p>
                      <a:r>
                        <a:rPr lang="en-IN" dirty="0"/>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Enum(‘</a:t>
                      </a:r>
                      <a:r>
                        <a:rPr lang="en-IN" dirty="0" err="1"/>
                        <a:t>m’,’f</a:t>
                      </a:r>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24323"/>
                  </a:ext>
                </a:extLst>
              </a:tr>
              <a:tr h="635861">
                <a:tc>
                  <a:txBody>
                    <a:bodyPr/>
                    <a:lstStyle/>
                    <a:p>
                      <a:r>
                        <a:rPr lang="en-IN" dirty="0"/>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390556"/>
                  </a:ext>
                </a:extLst>
              </a:tr>
              <a:tr h="361726">
                <a:tc>
                  <a:txBody>
                    <a:bodyPr/>
                    <a:lstStyle/>
                    <a:p>
                      <a:r>
                        <a:rPr lang="en-IN" dirty="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07612"/>
                  </a:ext>
                </a:extLst>
              </a:tr>
            </a:tbl>
          </a:graphicData>
        </a:graphic>
      </p:graphicFrame>
      <p:graphicFrame>
        <p:nvGraphicFramePr>
          <p:cNvPr id="3" name="Table 2">
            <a:extLst>
              <a:ext uri="{FF2B5EF4-FFF2-40B4-BE49-F238E27FC236}">
                <a16:creationId xmlns:a16="http://schemas.microsoft.com/office/drawing/2014/main" id="{36DE3BE1-A83C-5C83-3B85-D8F23E7197F2}"/>
              </a:ext>
            </a:extLst>
          </p:cNvPr>
          <p:cNvGraphicFramePr>
            <a:graphicFrameLocks noGrp="1"/>
          </p:cNvGraphicFramePr>
          <p:nvPr>
            <p:extLst>
              <p:ext uri="{D42A27DB-BD31-4B8C-83A1-F6EECF244321}">
                <p14:modId xmlns:p14="http://schemas.microsoft.com/office/powerpoint/2010/main" val="2972506358"/>
              </p:ext>
            </p:extLst>
          </p:nvPr>
        </p:nvGraphicFramePr>
        <p:xfrm>
          <a:off x="3846195" y="2086316"/>
          <a:ext cx="3039048" cy="6582681"/>
        </p:xfrm>
        <a:graphic>
          <a:graphicData uri="http://schemas.openxmlformats.org/drawingml/2006/table">
            <a:tbl>
              <a:tblPr firstRow="1" bandRow="1">
                <a:tableStyleId>{7E9639D4-E3E2-4D34-9284-5A2195B3D0D7}</a:tableStyleId>
              </a:tblPr>
              <a:tblGrid>
                <a:gridCol w="1519524">
                  <a:extLst>
                    <a:ext uri="{9D8B030D-6E8A-4147-A177-3AD203B41FA5}">
                      <a16:colId xmlns:a16="http://schemas.microsoft.com/office/drawing/2014/main" val="2004900134"/>
                    </a:ext>
                  </a:extLst>
                </a:gridCol>
                <a:gridCol w="1519524">
                  <a:extLst>
                    <a:ext uri="{9D8B030D-6E8A-4147-A177-3AD203B41FA5}">
                      <a16:colId xmlns:a16="http://schemas.microsoft.com/office/drawing/2014/main" val="2721332891"/>
                    </a:ext>
                  </a:extLst>
                </a:gridCol>
              </a:tblGrid>
              <a:tr h="353272">
                <a:tc>
                  <a:txBody>
                    <a:bodyPr/>
                    <a:lstStyle/>
                    <a:p>
                      <a:r>
                        <a:rPr lang="en-IN" dirty="0" err="1"/>
                        <a:t>Field_Name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t>Data_Type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072494"/>
                  </a:ext>
                </a:extLst>
              </a:tr>
              <a:tr h="650129">
                <a:tc>
                  <a:txBody>
                    <a:bodyPr/>
                    <a:lstStyle/>
                    <a:p>
                      <a:r>
                        <a:rPr lang="en-IN" dirty="0" err="1"/>
                        <a:t>Teacher_id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901159"/>
                  </a:ext>
                </a:extLst>
              </a:tr>
              <a:tr h="650129">
                <a:tc>
                  <a:txBody>
                    <a:bodyPr/>
                    <a:lstStyle/>
                    <a:p>
                      <a:r>
                        <a:rPr lang="en-IN"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021448"/>
                  </a:ext>
                </a:extLst>
              </a:tr>
              <a:tr h="650129">
                <a:tc>
                  <a:txBody>
                    <a:bodyPr/>
                    <a:lstStyle/>
                    <a:p>
                      <a:r>
                        <a:rPr lang="en-IN" dirty="0"/>
                        <a:t>Eid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739866"/>
                  </a:ext>
                </a:extLst>
              </a:tr>
              <a:tr h="650129">
                <a:tc>
                  <a:txBody>
                    <a:bodyPr/>
                    <a:lstStyle/>
                    <a:p>
                      <a:r>
                        <a:rPr lang="en-IN" dirty="0"/>
                        <a:t>Password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668285"/>
                  </a:ext>
                </a:extLst>
              </a:tr>
              <a:tr h="650129">
                <a:tc>
                  <a:txBody>
                    <a:bodyPr/>
                    <a:lstStyle/>
                    <a:p>
                      <a:r>
                        <a:rPr lang="en-IN" dirty="0"/>
                        <a:t>Mob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t>Bigint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1599659"/>
                  </a:ext>
                </a:extLst>
              </a:tr>
              <a:tr h="650129">
                <a:tc>
                  <a:txBody>
                    <a:bodyPr/>
                    <a:lstStyle/>
                    <a:p>
                      <a:r>
                        <a:rPr lang="en-IN" dirty="0"/>
                        <a:t>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6212029"/>
                  </a:ext>
                </a:extLst>
              </a:tr>
              <a:tr h="650129">
                <a:tc>
                  <a:txBody>
                    <a:bodyPr/>
                    <a:lstStyle/>
                    <a:p>
                      <a:r>
                        <a:rPr lang="en-IN" dirty="0" err="1"/>
                        <a:t>Dept_id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2123881"/>
                  </a:ext>
                </a:extLst>
              </a:tr>
              <a:tr h="650129">
                <a:tc>
                  <a:txBody>
                    <a:bodyPr/>
                    <a:lstStyle/>
                    <a:p>
                      <a:r>
                        <a:rPr lang="en-IN" dirty="0" err="1"/>
                        <a:t>Sem_id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724294"/>
                  </a:ext>
                </a:extLst>
              </a:tr>
              <a:tr h="650129">
                <a:tc>
                  <a:txBody>
                    <a:bodyPr/>
                    <a:lstStyle/>
                    <a:p>
                      <a:r>
                        <a:rPr lang="en-IN" dirty="0"/>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0454049"/>
                  </a:ext>
                </a:extLst>
              </a:tr>
              <a:tr h="353272">
                <a:tc>
                  <a:txBody>
                    <a:bodyPr/>
                    <a:lstStyle/>
                    <a:p>
                      <a:r>
                        <a:rPr lang="en-IN" dirty="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07612"/>
                  </a:ext>
                </a:extLst>
              </a:tr>
            </a:tbl>
          </a:graphicData>
        </a:graphic>
      </p:graphicFrame>
      <p:sp>
        <p:nvSpPr>
          <p:cNvPr id="10" name="TextBox 9">
            <a:extLst>
              <a:ext uri="{FF2B5EF4-FFF2-40B4-BE49-F238E27FC236}">
                <a16:creationId xmlns:a16="http://schemas.microsoft.com/office/drawing/2014/main" id="{4FCF12CF-31A9-4B04-7D46-F1D0CDCCD3F0}"/>
              </a:ext>
            </a:extLst>
          </p:cNvPr>
          <p:cNvSpPr txBox="1"/>
          <p:nvPr/>
        </p:nvSpPr>
        <p:spPr>
          <a:xfrm>
            <a:off x="4992943" y="1639196"/>
            <a:ext cx="3784600" cy="369332"/>
          </a:xfrm>
          <a:prstGeom prst="rect">
            <a:avLst/>
          </a:prstGeom>
          <a:noFill/>
        </p:spPr>
        <p:txBody>
          <a:bodyPr wrap="square">
            <a:spAutoFit/>
          </a:bodyPr>
          <a:lstStyle/>
          <a:p>
            <a:r>
              <a:rPr lang="en-US" dirty="0"/>
              <a:t>Teacher</a:t>
            </a:r>
            <a:endParaRPr lang="en-IN" dirty="0"/>
          </a:p>
        </p:txBody>
      </p:sp>
    </p:spTree>
    <p:extLst>
      <p:ext uri="{BB962C8B-B14F-4D97-AF65-F5344CB8AC3E}">
        <p14:creationId xmlns:p14="http://schemas.microsoft.com/office/powerpoint/2010/main" val="685543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21255" y="608713"/>
            <a:ext cx="3559810" cy="330835"/>
          </a:xfrm>
          <a:prstGeom prst="rect">
            <a:avLst/>
          </a:prstGeom>
        </p:spPr>
        <p:txBody>
          <a:bodyPr vert="horz" wrap="square" lIns="0" tIns="12700" rIns="0" bIns="0" rtlCol="0">
            <a:spAutoFit/>
          </a:bodyPr>
          <a:lstStyle/>
          <a:p>
            <a:pPr marL="12700" algn="ctr">
              <a:lnSpc>
                <a:spcPct val="100000"/>
              </a:lnSpc>
              <a:spcBef>
                <a:spcPts val="100"/>
              </a:spcBef>
            </a:pPr>
            <a:r>
              <a:rPr sz="2000" b="1" spc="-5" dirty="0">
                <a:latin typeface="Times New Roman"/>
                <a:cs typeface="Times New Roman"/>
              </a:rPr>
              <a:t>IMPLEMENTATION</a:t>
            </a:r>
            <a:endParaRPr sz="2000" dirty="0">
              <a:latin typeface="Times New Roman"/>
              <a:cs typeface="Times New Roman"/>
            </a:endParaRPr>
          </a:p>
        </p:txBody>
      </p:sp>
      <p:sp>
        <p:nvSpPr>
          <p:cNvPr id="5" name="object 5"/>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24</a:t>
            </a:fld>
            <a:endParaRPr dirty="0"/>
          </a:p>
        </p:txBody>
      </p:sp>
      <p:sp>
        <p:nvSpPr>
          <p:cNvPr id="9" name="TextBox 8">
            <a:extLst>
              <a:ext uri="{FF2B5EF4-FFF2-40B4-BE49-F238E27FC236}">
                <a16:creationId xmlns:a16="http://schemas.microsoft.com/office/drawing/2014/main" id="{F0C79FDC-FDFB-68A7-BB75-6E22C2903E2C}"/>
              </a:ext>
            </a:extLst>
          </p:cNvPr>
          <p:cNvSpPr txBox="1"/>
          <p:nvPr/>
        </p:nvSpPr>
        <p:spPr>
          <a:xfrm>
            <a:off x="803609" y="1060688"/>
            <a:ext cx="2235292" cy="369332"/>
          </a:xfrm>
          <a:prstGeom prst="rect">
            <a:avLst/>
          </a:prstGeom>
          <a:noFill/>
        </p:spPr>
        <p:txBody>
          <a:bodyPr wrap="none" rtlCol="0">
            <a:spAutoFit/>
          </a:bodyPr>
          <a:lstStyle/>
          <a:p>
            <a:r>
              <a:rPr lang="en-US" b="1" dirty="0" err="1"/>
              <a:t>admindashboard.php</a:t>
            </a:r>
            <a:endParaRPr lang="en-IN" b="1" dirty="0"/>
          </a:p>
        </p:txBody>
      </p:sp>
      <p:sp>
        <p:nvSpPr>
          <p:cNvPr id="11" name="TextBox 10">
            <a:extLst>
              <a:ext uri="{FF2B5EF4-FFF2-40B4-BE49-F238E27FC236}">
                <a16:creationId xmlns:a16="http://schemas.microsoft.com/office/drawing/2014/main" id="{681412D3-FFA2-1337-3008-27150130EB3F}"/>
              </a:ext>
            </a:extLst>
          </p:cNvPr>
          <p:cNvSpPr txBox="1"/>
          <p:nvPr/>
        </p:nvSpPr>
        <p:spPr>
          <a:xfrm>
            <a:off x="660400" y="1430020"/>
            <a:ext cx="6400800" cy="8710077"/>
          </a:xfrm>
          <a:prstGeom prst="rect">
            <a:avLst/>
          </a:prstGeom>
          <a:noFill/>
        </p:spPr>
        <p:txBody>
          <a:bodyPr wrap="square">
            <a:spAutoFit/>
          </a:bodyPr>
          <a:lstStyle/>
          <a:p>
            <a:r>
              <a:rPr lang="en-US" sz="1000" dirty="0"/>
              <a:t>&lt;?</a:t>
            </a:r>
            <a:r>
              <a:rPr lang="en-US" sz="1000" dirty="0" err="1"/>
              <a:t>php</a:t>
            </a:r>
            <a:r>
              <a:rPr lang="en-US" sz="1000" dirty="0"/>
              <a:t> </a:t>
            </a:r>
          </a:p>
          <a:p>
            <a:r>
              <a:rPr lang="en-US" sz="1000" dirty="0" err="1"/>
              <a:t>session_start</a:t>
            </a:r>
            <a:r>
              <a:rPr lang="en-US" sz="1000" dirty="0"/>
              <a:t>();</a:t>
            </a:r>
          </a:p>
          <a:p>
            <a:r>
              <a:rPr lang="en-US" sz="1000" dirty="0"/>
              <a:t>include('../</a:t>
            </a:r>
            <a:r>
              <a:rPr lang="en-US" sz="1000" dirty="0" err="1"/>
              <a:t>config.php</a:t>
            </a:r>
            <a:r>
              <a:rPr lang="en-US" sz="1000" dirty="0"/>
              <a:t>');</a:t>
            </a:r>
          </a:p>
          <a:p>
            <a:r>
              <a:rPr lang="en-US" sz="1000" dirty="0"/>
              <a:t>if($_SESSION['admin']=="")</a:t>
            </a:r>
          </a:p>
          <a:p>
            <a:r>
              <a:rPr lang="en-US" sz="1000" dirty="0"/>
              <a:t>{</a:t>
            </a:r>
          </a:p>
          <a:p>
            <a:r>
              <a:rPr lang="en-US" sz="1000" dirty="0"/>
              <a:t>$que=</a:t>
            </a:r>
            <a:r>
              <a:rPr lang="en-US" sz="1000" dirty="0" err="1"/>
              <a:t>mysqli_query</a:t>
            </a:r>
            <a:r>
              <a:rPr lang="en-US" sz="1000" dirty="0"/>
              <a:t>($</a:t>
            </a:r>
            <a:r>
              <a:rPr lang="en-US" sz="1000" dirty="0" err="1"/>
              <a:t>con,"select</a:t>
            </a:r>
            <a:r>
              <a:rPr lang="en-US" sz="1000" dirty="0"/>
              <a:t> * from admin where  </a:t>
            </a:r>
            <a:r>
              <a:rPr lang="en-US" sz="1000" dirty="0" err="1"/>
              <a:t>user_name</a:t>
            </a:r>
            <a:r>
              <a:rPr lang="en-US" sz="1000" dirty="0"/>
              <a:t>='".$_SESSION['admin']."'");</a:t>
            </a:r>
          </a:p>
          <a:p>
            <a:r>
              <a:rPr lang="en-US" sz="1000" dirty="0"/>
              <a:t>$res=</a:t>
            </a:r>
            <a:r>
              <a:rPr lang="en-US" sz="1000" dirty="0" err="1"/>
              <a:t>mysqli_fetch_array</a:t>
            </a:r>
            <a:r>
              <a:rPr lang="en-US" sz="1000" dirty="0"/>
              <a:t>($que);</a:t>
            </a:r>
          </a:p>
          <a:p>
            <a:r>
              <a:rPr lang="en-US" sz="1000" dirty="0"/>
              <a:t>$_SESSION=$res;</a:t>
            </a:r>
          </a:p>
          <a:p>
            <a:r>
              <a:rPr lang="en-US" sz="1000" dirty="0"/>
              <a:t>}</a:t>
            </a:r>
          </a:p>
          <a:p>
            <a:r>
              <a:rPr lang="en-US" sz="1000" dirty="0"/>
              <a:t>?&gt;</a:t>
            </a:r>
          </a:p>
          <a:p>
            <a:endParaRPr lang="en-US" sz="1000" dirty="0"/>
          </a:p>
          <a:p>
            <a:r>
              <a:rPr lang="en-US" sz="1000" dirty="0"/>
              <a:t>&lt;!DOCTYPE html&gt;</a:t>
            </a:r>
          </a:p>
          <a:p>
            <a:r>
              <a:rPr lang="en-US" sz="1000" dirty="0"/>
              <a:t>&lt;html lang="</a:t>
            </a:r>
            <a:r>
              <a:rPr lang="en-US" sz="1000" dirty="0" err="1"/>
              <a:t>en</a:t>
            </a:r>
            <a:r>
              <a:rPr lang="en-US" sz="1000" dirty="0"/>
              <a:t>"&gt;</a:t>
            </a:r>
          </a:p>
          <a:p>
            <a:r>
              <a:rPr lang="en-US" sz="1000" dirty="0"/>
              <a:t>  &lt;head&gt;</a:t>
            </a:r>
          </a:p>
          <a:p>
            <a:r>
              <a:rPr lang="en-US" sz="1000" dirty="0"/>
              <a:t>    &lt;meta charset="utf-8" /&gt;</a:t>
            </a:r>
          </a:p>
          <a:p>
            <a:r>
              <a:rPr lang="en-US" sz="1000" dirty="0"/>
              <a:t>    &lt;meta http-</a:t>
            </a:r>
            <a:r>
              <a:rPr lang="en-US" sz="1000" dirty="0" err="1"/>
              <a:t>equiv</a:t>
            </a:r>
            <a:r>
              <a:rPr lang="en-US" sz="1000" dirty="0"/>
              <a:t>="X-UA-Compatible" content="IE=edge" /&gt;</a:t>
            </a:r>
          </a:p>
          <a:p>
            <a:r>
              <a:rPr lang="en-US" sz="1000" dirty="0"/>
              <a:t>    &lt;meta name="viewport" content="width=device-width, initial-scale=1" /&gt;</a:t>
            </a:r>
          </a:p>
          <a:p>
            <a:r>
              <a:rPr lang="en-US" sz="1000" dirty="0"/>
              <a:t>    &lt;meta name="description" content="" /&gt;</a:t>
            </a:r>
          </a:p>
          <a:p>
            <a:r>
              <a:rPr lang="en-US" sz="1000" dirty="0"/>
              <a:t>    &lt;meta name="author" content="" /&gt;</a:t>
            </a:r>
          </a:p>
          <a:p>
            <a:endParaRPr lang="en-US" sz="1000" dirty="0"/>
          </a:p>
          <a:p>
            <a:r>
              <a:rPr lang="en-US" sz="1000" dirty="0"/>
              <a:t>    &lt;title&gt;Time table Admin Dashboard&lt;/title&gt;</a:t>
            </a:r>
          </a:p>
          <a:p>
            <a:endParaRPr lang="en-US" sz="1000" dirty="0"/>
          </a:p>
          <a:p>
            <a:r>
              <a:rPr lang="en-US" sz="1000" dirty="0"/>
              <a:t>    &lt;!-- Bootstrap Core CSS --&gt;</a:t>
            </a:r>
          </a:p>
          <a:p>
            <a:r>
              <a:rPr lang="en-US" sz="1000" dirty="0"/>
              <a:t>    &lt;link </a:t>
            </a:r>
            <a:r>
              <a:rPr lang="en-US" sz="1000" dirty="0" err="1"/>
              <a:t>href</a:t>
            </a:r>
            <a:r>
              <a:rPr lang="en-US" sz="1000" dirty="0"/>
              <a:t>="</a:t>
            </a:r>
            <a:r>
              <a:rPr lang="en-US" sz="1000" dirty="0" err="1"/>
              <a:t>css</a:t>
            </a:r>
            <a:r>
              <a:rPr lang="en-US" sz="1000" dirty="0"/>
              <a:t>/bootstrap.min.css" </a:t>
            </a:r>
            <a:r>
              <a:rPr lang="en-US" sz="1000" dirty="0" err="1"/>
              <a:t>rel</a:t>
            </a:r>
            <a:r>
              <a:rPr lang="en-US" sz="1000" dirty="0"/>
              <a:t>="stylesheet" /&gt;</a:t>
            </a:r>
          </a:p>
          <a:p>
            <a:endParaRPr lang="en-US" sz="1000" dirty="0"/>
          </a:p>
          <a:p>
            <a:r>
              <a:rPr lang="en-US" sz="1000" dirty="0"/>
              <a:t>    &lt;!-- Custom CSS --&gt;</a:t>
            </a:r>
          </a:p>
          <a:p>
            <a:r>
              <a:rPr lang="en-US" sz="1000" dirty="0"/>
              <a:t>    &lt;link </a:t>
            </a:r>
            <a:r>
              <a:rPr lang="en-US" sz="1000" dirty="0" err="1"/>
              <a:t>href</a:t>
            </a:r>
            <a:r>
              <a:rPr lang="en-US" sz="1000" dirty="0"/>
              <a:t>="</a:t>
            </a:r>
            <a:r>
              <a:rPr lang="en-US" sz="1000" dirty="0" err="1"/>
              <a:t>css</a:t>
            </a:r>
            <a:r>
              <a:rPr lang="en-US" sz="1000" dirty="0"/>
              <a:t>/sb-admin.css" </a:t>
            </a:r>
            <a:r>
              <a:rPr lang="en-US" sz="1000" dirty="0" err="1"/>
              <a:t>rel</a:t>
            </a:r>
            <a:r>
              <a:rPr lang="en-US" sz="1000" dirty="0"/>
              <a:t>="stylesheet" /&gt;</a:t>
            </a:r>
          </a:p>
          <a:p>
            <a:endParaRPr lang="en-US" sz="1000" dirty="0"/>
          </a:p>
          <a:p>
            <a:r>
              <a:rPr lang="en-US" sz="1000" dirty="0"/>
              <a:t>    &lt;!-- Custom Fonts --&gt;</a:t>
            </a:r>
          </a:p>
          <a:p>
            <a:r>
              <a:rPr lang="en-US" sz="1000" dirty="0"/>
              <a:t>    &lt;link</a:t>
            </a:r>
          </a:p>
          <a:p>
            <a:r>
              <a:rPr lang="en-US" sz="1000" dirty="0"/>
              <a:t>      </a:t>
            </a:r>
            <a:r>
              <a:rPr lang="en-US" sz="1000" dirty="0" err="1"/>
              <a:t>href</a:t>
            </a:r>
            <a:r>
              <a:rPr lang="en-US" sz="1000" dirty="0"/>
              <a:t>="font-awesome/</a:t>
            </a:r>
            <a:r>
              <a:rPr lang="en-US" sz="1000" dirty="0" err="1"/>
              <a:t>css</a:t>
            </a:r>
            <a:r>
              <a:rPr lang="en-US" sz="1000" dirty="0"/>
              <a:t>/font-awesome.min.css"</a:t>
            </a:r>
          </a:p>
          <a:p>
            <a:r>
              <a:rPr lang="en-US" sz="1000" dirty="0"/>
              <a:t>      </a:t>
            </a:r>
            <a:r>
              <a:rPr lang="en-US" sz="1000" dirty="0" err="1"/>
              <a:t>rel</a:t>
            </a:r>
            <a:r>
              <a:rPr lang="en-US" sz="1000" dirty="0"/>
              <a:t>="stylesheet"</a:t>
            </a:r>
          </a:p>
          <a:p>
            <a:r>
              <a:rPr lang="en-US" sz="1000" dirty="0"/>
              <a:t>      type="text/</a:t>
            </a:r>
            <a:r>
              <a:rPr lang="en-US" sz="1000" dirty="0" err="1"/>
              <a:t>css</a:t>
            </a:r>
            <a:r>
              <a:rPr lang="en-US" sz="1000" dirty="0"/>
              <a:t>"</a:t>
            </a:r>
          </a:p>
          <a:p>
            <a:r>
              <a:rPr lang="en-US" sz="1000" dirty="0"/>
              <a:t>    /&gt;</a:t>
            </a:r>
          </a:p>
          <a:p>
            <a:r>
              <a:rPr lang="en-US" sz="1000" dirty="0"/>
              <a:t>	&lt;style&gt;</a:t>
            </a:r>
          </a:p>
          <a:p>
            <a:r>
              <a:rPr lang="en-US" sz="1000" dirty="0"/>
              <a:t>    /* @import </a:t>
            </a:r>
            <a:r>
              <a:rPr lang="en-US" sz="1000" dirty="0" err="1"/>
              <a:t>url</a:t>
            </a:r>
            <a:r>
              <a:rPr lang="en-US" sz="1000" dirty="0"/>
              <a:t>('https://fonts.googleapis.com/css2?family=Poppins:ital,wght@0,100;0,200;0,300;0,400;0,500;0,600;0,700;0,800;0,900;1,100;1,200;1,300;1,400;1,500;1,600;1,700;1,800;1,900&amp;display=swap'); */</a:t>
            </a:r>
          </a:p>
          <a:p>
            <a:r>
              <a:rPr lang="en-US" sz="1000" dirty="0"/>
              <a:t>    .navbar-ex1-collapse .side-nav a {</a:t>
            </a:r>
          </a:p>
          <a:p>
            <a:r>
              <a:rPr lang="en-US" sz="1000" dirty="0"/>
              <a:t>        color: white !important;</a:t>
            </a:r>
          </a:p>
          <a:p>
            <a:r>
              <a:rPr lang="en-US" sz="1000" dirty="0"/>
              <a:t>    }    .side-nav li a {</a:t>
            </a:r>
          </a:p>
          <a:p>
            <a:r>
              <a:rPr lang="en-US" sz="1000" dirty="0"/>
              <a:t>      font-size: 19px;</a:t>
            </a:r>
          </a:p>
          <a:p>
            <a:r>
              <a:rPr lang="en-US" sz="1000" dirty="0"/>
              <a:t>padding:20px;</a:t>
            </a:r>
          </a:p>
          <a:p>
            <a:r>
              <a:rPr lang="en-US" sz="1000" dirty="0"/>
              <a:t>    }</a:t>
            </a:r>
          </a:p>
          <a:p>
            <a:r>
              <a:rPr lang="en-US" sz="1000" dirty="0"/>
              <a:t>&lt;/style&gt;</a:t>
            </a:r>
          </a:p>
          <a:p>
            <a:r>
              <a:rPr lang="en-US" sz="1000" dirty="0"/>
              <a:t>  &lt;/head&gt;</a:t>
            </a:r>
          </a:p>
          <a:p>
            <a:endParaRPr lang="en-US" sz="1000" dirty="0"/>
          </a:p>
          <a:p>
            <a:r>
              <a:rPr lang="en-US" sz="1000" dirty="0"/>
              <a:t>  &lt;body&gt;</a:t>
            </a:r>
          </a:p>
          <a:p>
            <a:r>
              <a:rPr lang="en-US" sz="1000" dirty="0"/>
              <a:t>    &lt;div id="wrapper"&gt;</a:t>
            </a:r>
          </a:p>
          <a:p>
            <a:r>
              <a:rPr lang="en-US" sz="1000" dirty="0"/>
              <a:t>      &lt;!-- Navigation --&gt;</a:t>
            </a:r>
          </a:p>
          <a:p>
            <a:r>
              <a:rPr lang="en-US" sz="1000" dirty="0"/>
              <a:t>&lt;nav class="navbar navbar-inverse navbar-fixed-top" role="navigation"&gt;</a:t>
            </a:r>
          </a:p>
          <a:p>
            <a:r>
              <a:rPr lang="en-US" sz="1000" dirty="0"/>
              <a:t>        &lt;!-- Brand and toggle get grouped for better mobile display --&gt;</a:t>
            </a:r>
          </a:p>
          <a:p>
            <a:r>
              <a:rPr lang="en-US" sz="1000" dirty="0"/>
              <a:t>        &lt;div class="navbar-header"&gt;</a:t>
            </a:r>
          </a:p>
          <a:p>
            <a:r>
              <a:rPr lang="en-US" sz="1000" dirty="0"/>
              <a:t>          &lt;p&gt;</a:t>
            </a:r>
          </a:p>
          <a:p>
            <a:endParaRPr lang="en-US" sz="1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25</a:t>
            </a:fld>
            <a:endParaRPr dirty="0"/>
          </a:p>
        </p:txBody>
      </p:sp>
      <p:sp>
        <p:nvSpPr>
          <p:cNvPr id="5" name="TextBox 4">
            <a:extLst>
              <a:ext uri="{FF2B5EF4-FFF2-40B4-BE49-F238E27FC236}">
                <a16:creationId xmlns:a16="http://schemas.microsoft.com/office/drawing/2014/main" id="{907D0352-A9A7-800F-E6E0-A95B59D44BD0}"/>
              </a:ext>
            </a:extLst>
          </p:cNvPr>
          <p:cNvSpPr txBox="1"/>
          <p:nvPr/>
        </p:nvSpPr>
        <p:spPr>
          <a:xfrm>
            <a:off x="584200" y="304799"/>
            <a:ext cx="5867400" cy="10248960"/>
          </a:xfrm>
          <a:prstGeom prst="rect">
            <a:avLst/>
          </a:prstGeom>
          <a:noFill/>
        </p:spPr>
        <p:txBody>
          <a:bodyPr wrap="square">
            <a:spAutoFit/>
          </a:bodyPr>
          <a:lstStyle/>
          <a:p>
            <a:r>
              <a:rPr lang="en-IN" sz="1000" dirty="0"/>
              <a:t>&lt;span style="</a:t>
            </a:r>
            <a:r>
              <a:rPr lang="en-IN" sz="1000" dirty="0" err="1"/>
              <a:t>color</a:t>
            </a:r>
            <a:r>
              <a:rPr lang="en-IN" sz="1000" dirty="0"/>
              <a:t>: #fff"&gt;Hello Admin&lt;/span&gt;</a:t>
            </a:r>
          </a:p>
          <a:p>
            <a:r>
              <a:rPr lang="en-IN" sz="1000" dirty="0"/>
              <a:t>        &lt;/div&gt;</a:t>
            </a:r>
          </a:p>
          <a:p>
            <a:r>
              <a:rPr lang="en-IN" sz="1000" dirty="0"/>
              <a:t>        &lt;!-- Top Menu Items --&gt;</a:t>
            </a:r>
          </a:p>
          <a:p>
            <a:r>
              <a:rPr lang="en-IN" sz="1000" dirty="0"/>
              <a:t>		</a:t>
            </a:r>
          </a:p>
          <a:p>
            <a:r>
              <a:rPr lang="en-IN" sz="1000" dirty="0"/>
              <a:t>        &lt;!-- Sidebar Menu Items - These collapse to the responsive navigation menu on small screens --&gt;</a:t>
            </a:r>
          </a:p>
          <a:p>
            <a:r>
              <a:rPr lang="en-IN" sz="1000" dirty="0"/>
              <a:t>        &lt;div class="collapse navbar-collapse navbar-ex1-collapse"&gt;</a:t>
            </a:r>
          </a:p>
          <a:p>
            <a:r>
              <a:rPr lang="en-IN" sz="1000" dirty="0"/>
              <a:t>          &lt;</a:t>
            </a:r>
            <a:r>
              <a:rPr lang="en-IN" sz="1000" dirty="0" err="1"/>
              <a:t>ul</a:t>
            </a:r>
            <a:r>
              <a:rPr lang="en-IN" sz="1000" dirty="0"/>
              <a:t> class="nav navbar-nav side-nav" style="background-</a:t>
            </a:r>
            <a:r>
              <a:rPr lang="en-IN" sz="1000" dirty="0" err="1"/>
              <a:t>color</a:t>
            </a:r>
            <a:r>
              <a:rPr lang="en-IN" sz="1000" dirty="0"/>
              <a:t>: black"&gt;</a:t>
            </a:r>
          </a:p>
          <a:p>
            <a:r>
              <a:rPr lang="en-IN" sz="1000" dirty="0"/>
              <a:t>            &lt;li&gt;</a:t>
            </a:r>
          </a:p>
          <a:p>
            <a:r>
              <a:rPr lang="en-IN" sz="1000" dirty="0"/>
              <a:t>              &lt;a </a:t>
            </a:r>
            <a:r>
              <a:rPr lang="en-IN" sz="1000" dirty="0" err="1"/>
              <a:t>href</a:t>
            </a:r>
            <a:r>
              <a:rPr lang="en-IN" sz="1000" dirty="0"/>
              <a:t>="</a:t>
            </a:r>
            <a:r>
              <a:rPr lang="en-IN" sz="1000" dirty="0" err="1"/>
              <a:t>admindashboard.php?info</a:t>
            </a:r>
            <a:r>
              <a:rPr lang="en-IN" sz="1000" dirty="0"/>
              <a:t>=course" style="margin-top:40px;" </a:t>
            </a:r>
          </a:p>
          <a:p>
            <a:r>
              <a:rPr lang="en-IN" sz="1000" dirty="0"/>
              <a:t>                &gt;&lt;</a:t>
            </a:r>
            <a:r>
              <a:rPr lang="en-IN" sz="1000" dirty="0" err="1"/>
              <a:t>i</a:t>
            </a:r>
            <a:r>
              <a:rPr lang="en-IN" sz="1000" dirty="0"/>
              <a:t> class="fa fa-</a:t>
            </a:r>
            <a:r>
              <a:rPr lang="en-IN" sz="1000" dirty="0" err="1"/>
              <a:t>fw</a:t>
            </a:r>
            <a:r>
              <a:rPr lang="en-IN" sz="1000" dirty="0"/>
              <a:t> fa-dashboard"&gt;&lt;/</a:t>
            </a:r>
            <a:r>
              <a:rPr lang="en-IN" sz="1000" dirty="0" err="1"/>
              <a:t>i</a:t>
            </a:r>
            <a:r>
              <a:rPr lang="en-IN" sz="1000" dirty="0"/>
              <a:t>&gt;Department&lt;/a&gt;</a:t>
            </a:r>
          </a:p>
          <a:p>
            <a:r>
              <a:rPr lang="en-IN" sz="1000" dirty="0"/>
              <a:t>            &lt;/li&gt;</a:t>
            </a:r>
          </a:p>
          <a:p>
            <a:r>
              <a:rPr lang="en-IN" sz="1000" dirty="0"/>
              <a:t>            &lt;li&gt;</a:t>
            </a:r>
          </a:p>
          <a:p>
            <a:r>
              <a:rPr lang="en-IN" sz="1000" dirty="0"/>
              <a:t>              &lt;a </a:t>
            </a:r>
            <a:r>
              <a:rPr lang="en-IN" sz="1000" dirty="0" err="1"/>
              <a:t>href</a:t>
            </a:r>
            <a:r>
              <a:rPr lang="en-IN" sz="1000" dirty="0"/>
              <a:t>="</a:t>
            </a:r>
            <a:r>
              <a:rPr lang="en-IN" sz="1000" dirty="0" err="1"/>
              <a:t>admindashboard.php?info</a:t>
            </a:r>
            <a:r>
              <a:rPr lang="en-IN" sz="1000" dirty="0"/>
              <a:t>=semester"</a:t>
            </a:r>
          </a:p>
          <a:p>
            <a:r>
              <a:rPr lang="en-IN" sz="1000" dirty="0"/>
              <a:t>                &gt;&lt;</a:t>
            </a:r>
            <a:r>
              <a:rPr lang="en-IN" sz="1000" dirty="0" err="1"/>
              <a:t>i</a:t>
            </a:r>
            <a:r>
              <a:rPr lang="en-IN" sz="1000" dirty="0"/>
              <a:t> class="fa fa-</a:t>
            </a:r>
            <a:r>
              <a:rPr lang="en-IN" sz="1000" dirty="0" err="1"/>
              <a:t>fw</a:t>
            </a:r>
            <a:r>
              <a:rPr lang="en-IN" sz="1000" dirty="0"/>
              <a:t> fa-bar-chart-o"&gt;&lt;/</a:t>
            </a:r>
            <a:r>
              <a:rPr lang="en-IN" sz="1000" dirty="0" err="1"/>
              <a:t>i</a:t>
            </a:r>
            <a:r>
              <a:rPr lang="en-IN" sz="1000" dirty="0"/>
              <a:t>&gt;Semester&lt;/a&gt;</a:t>
            </a:r>
          </a:p>
          <a:p>
            <a:r>
              <a:rPr lang="en-IN" sz="1000" dirty="0"/>
              <a:t>            &lt;/li&gt;</a:t>
            </a:r>
          </a:p>
          <a:p>
            <a:r>
              <a:rPr lang="en-IN" sz="1000" dirty="0"/>
              <a:t>            &lt;li&gt;</a:t>
            </a:r>
          </a:p>
          <a:p>
            <a:r>
              <a:rPr lang="en-IN" sz="1000" dirty="0"/>
              <a:t>              &lt;a </a:t>
            </a:r>
            <a:r>
              <a:rPr lang="en-IN" sz="1000" dirty="0" err="1"/>
              <a:t>href</a:t>
            </a:r>
            <a:r>
              <a:rPr lang="en-IN" sz="1000" dirty="0"/>
              <a:t>="</a:t>
            </a:r>
            <a:r>
              <a:rPr lang="en-IN" sz="1000" dirty="0" err="1"/>
              <a:t>admindashboard.php?info</a:t>
            </a:r>
            <a:r>
              <a:rPr lang="en-IN" sz="1000" dirty="0"/>
              <a:t>=subject"</a:t>
            </a:r>
          </a:p>
          <a:p>
            <a:r>
              <a:rPr lang="en-IN" sz="1000" dirty="0"/>
              <a:t>                &gt;&lt;</a:t>
            </a:r>
            <a:r>
              <a:rPr lang="en-IN" sz="1000" dirty="0" err="1"/>
              <a:t>i</a:t>
            </a:r>
            <a:r>
              <a:rPr lang="en-IN" sz="1000" dirty="0"/>
              <a:t> class="fa fa-</a:t>
            </a:r>
            <a:r>
              <a:rPr lang="en-IN" sz="1000" dirty="0" err="1"/>
              <a:t>fw</a:t>
            </a:r>
            <a:r>
              <a:rPr lang="en-IN" sz="1000" dirty="0"/>
              <a:t> fa-table"&gt;&lt;/</a:t>
            </a:r>
            <a:r>
              <a:rPr lang="en-IN" sz="1000" dirty="0" err="1"/>
              <a:t>i</a:t>
            </a:r>
            <a:r>
              <a:rPr lang="en-IN" sz="1000" dirty="0"/>
              <a:t>&gt;Subject&lt;/a&gt;</a:t>
            </a:r>
          </a:p>
          <a:p>
            <a:r>
              <a:rPr lang="en-IN" sz="1000" dirty="0"/>
              <a:t>            &lt;/li&gt;</a:t>
            </a:r>
          </a:p>
          <a:p>
            <a:r>
              <a:rPr lang="en-IN" sz="1000" dirty="0"/>
              <a:t>            &lt;li&gt;</a:t>
            </a:r>
          </a:p>
          <a:p>
            <a:r>
              <a:rPr lang="en-IN" sz="1000" dirty="0"/>
              <a:t>              &lt;a </a:t>
            </a:r>
            <a:r>
              <a:rPr lang="en-IN" sz="1000" dirty="0" err="1"/>
              <a:t>href</a:t>
            </a:r>
            <a:r>
              <a:rPr lang="en-IN" sz="1000" dirty="0"/>
              <a:t>="</a:t>
            </a:r>
            <a:r>
              <a:rPr lang="en-IN" sz="1000" dirty="0" err="1"/>
              <a:t>admindashboard.php?info</a:t>
            </a:r>
            <a:r>
              <a:rPr lang="en-IN" sz="1000" dirty="0"/>
              <a:t>=student"</a:t>
            </a:r>
          </a:p>
          <a:p>
            <a:r>
              <a:rPr lang="en-IN" sz="1000" dirty="0"/>
              <a:t>                &gt;&lt;</a:t>
            </a:r>
            <a:r>
              <a:rPr lang="en-IN" sz="1000" dirty="0" err="1"/>
              <a:t>i</a:t>
            </a:r>
            <a:r>
              <a:rPr lang="en-IN" sz="1000" dirty="0"/>
              <a:t> class="fa fa-</a:t>
            </a:r>
            <a:r>
              <a:rPr lang="en-IN" sz="1000" dirty="0" err="1"/>
              <a:t>fw</a:t>
            </a:r>
            <a:r>
              <a:rPr lang="en-IN" sz="1000" dirty="0"/>
              <a:t> fa-edit"&gt;&lt;/</a:t>
            </a:r>
            <a:r>
              <a:rPr lang="en-IN" sz="1000" dirty="0" err="1"/>
              <a:t>i</a:t>
            </a:r>
            <a:r>
              <a:rPr lang="en-IN" sz="1000" dirty="0"/>
              <a:t>&gt;Student&lt;/a&gt;</a:t>
            </a:r>
          </a:p>
          <a:p>
            <a:r>
              <a:rPr lang="en-IN" sz="1000" dirty="0"/>
              <a:t>            &lt;/li&gt;</a:t>
            </a:r>
          </a:p>
          <a:p>
            <a:r>
              <a:rPr lang="en-IN" sz="1000" dirty="0"/>
              <a:t>            &lt;li&gt;</a:t>
            </a:r>
          </a:p>
          <a:p>
            <a:r>
              <a:rPr lang="en-IN" sz="1000" dirty="0"/>
              <a:t>              &lt;a </a:t>
            </a:r>
            <a:r>
              <a:rPr lang="en-IN" sz="1000" dirty="0" err="1"/>
              <a:t>href</a:t>
            </a:r>
            <a:r>
              <a:rPr lang="en-IN" sz="1000" dirty="0"/>
              <a:t>="</a:t>
            </a:r>
            <a:r>
              <a:rPr lang="en-IN" sz="1000" dirty="0" err="1"/>
              <a:t>admindashboard.php?info</a:t>
            </a:r>
            <a:r>
              <a:rPr lang="en-IN" sz="1000" dirty="0"/>
              <a:t>=teacher"</a:t>
            </a:r>
          </a:p>
          <a:p>
            <a:r>
              <a:rPr lang="en-IN" sz="1000" dirty="0"/>
              <a:t>                &gt;&lt;</a:t>
            </a:r>
            <a:r>
              <a:rPr lang="en-IN" sz="1000" dirty="0" err="1"/>
              <a:t>i</a:t>
            </a:r>
            <a:r>
              <a:rPr lang="en-IN" sz="1000" dirty="0"/>
              <a:t> class="fa fa-</a:t>
            </a:r>
            <a:r>
              <a:rPr lang="en-IN" sz="1000" dirty="0" err="1"/>
              <a:t>fw</a:t>
            </a:r>
            <a:r>
              <a:rPr lang="en-IN" sz="1000" dirty="0"/>
              <a:t> fa-desktop"&gt;&lt;/</a:t>
            </a:r>
            <a:r>
              <a:rPr lang="en-IN" sz="1000" dirty="0" err="1"/>
              <a:t>i</a:t>
            </a:r>
            <a:r>
              <a:rPr lang="en-IN" sz="1000" dirty="0"/>
              <a:t>&gt;Teacher&lt;/a&gt;</a:t>
            </a:r>
          </a:p>
          <a:p>
            <a:r>
              <a:rPr lang="en-IN" sz="1000" dirty="0"/>
              <a:t>            &lt;/li&gt;</a:t>
            </a:r>
          </a:p>
          <a:p>
            <a:r>
              <a:rPr lang="en-IN" sz="1000" dirty="0"/>
              <a:t>            &lt;li&gt;</a:t>
            </a:r>
          </a:p>
          <a:p>
            <a:r>
              <a:rPr lang="en-IN" sz="1000" dirty="0"/>
              <a:t>              &lt;a </a:t>
            </a:r>
            <a:r>
              <a:rPr lang="en-IN" sz="1000" dirty="0" err="1"/>
              <a:t>href</a:t>
            </a:r>
            <a:r>
              <a:rPr lang="en-IN" sz="1000" dirty="0"/>
              <a:t>="</a:t>
            </a:r>
            <a:r>
              <a:rPr lang="en-IN" sz="1000" dirty="0" err="1"/>
              <a:t>admindashboard.php?info</a:t>
            </a:r>
            <a:r>
              <a:rPr lang="en-IN" sz="1000" dirty="0"/>
              <a:t>=timetable"</a:t>
            </a:r>
          </a:p>
          <a:p>
            <a:r>
              <a:rPr lang="en-IN" sz="1000" dirty="0"/>
              <a:t>                &gt;&lt;</a:t>
            </a:r>
            <a:r>
              <a:rPr lang="en-IN" sz="1000" dirty="0" err="1"/>
              <a:t>i</a:t>
            </a:r>
            <a:r>
              <a:rPr lang="en-IN" sz="1000" dirty="0"/>
              <a:t> class="fa fa-</a:t>
            </a:r>
            <a:r>
              <a:rPr lang="en-IN" sz="1000" dirty="0" err="1"/>
              <a:t>fw</a:t>
            </a:r>
            <a:r>
              <a:rPr lang="en-IN" sz="1000" dirty="0"/>
              <a:t> fa-wrench"&gt;&lt;/</a:t>
            </a:r>
            <a:r>
              <a:rPr lang="en-IN" sz="1000" dirty="0" err="1"/>
              <a:t>i</a:t>
            </a:r>
            <a:r>
              <a:rPr lang="en-IN" sz="1000" dirty="0"/>
              <a:t>&gt;Time Table&lt;/a&gt;</a:t>
            </a:r>
          </a:p>
          <a:p>
            <a:r>
              <a:rPr lang="en-IN" sz="1000" dirty="0"/>
              <a:t>            &lt;/li&gt;</a:t>
            </a:r>
          </a:p>
          <a:p>
            <a:r>
              <a:rPr lang="en-IN" sz="1000" dirty="0"/>
              <a:t>            &lt;</a:t>
            </a:r>
            <a:r>
              <a:rPr lang="en-IN" sz="1000" dirty="0" err="1"/>
              <a:t>br</a:t>
            </a:r>
            <a:r>
              <a:rPr lang="en-IN" sz="1000" dirty="0"/>
              <a:t>&gt;</a:t>
            </a:r>
          </a:p>
          <a:p>
            <a:r>
              <a:rPr lang="en-IN" sz="1000" dirty="0"/>
              <a:t>            &lt;li&gt;</a:t>
            </a:r>
          </a:p>
          <a:p>
            <a:r>
              <a:rPr lang="en-IN" sz="1000" dirty="0"/>
              <a:t>              &lt;&lt;a </a:t>
            </a:r>
            <a:r>
              <a:rPr lang="en-IN" sz="1000" dirty="0" err="1"/>
              <a:t>href</a:t>
            </a:r>
            <a:r>
              <a:rPr lang="en-IN" sz="1000" dirty="0"/>
              <a:t>="</a:t>
            </a:r>
            <a:r>
              <a:rPr lang="en-IN" sz="1000" dirty="0" err="1"/>
              <a:t>logout.php</a:t>
            </a:r>
            <a:r>
              <a:rPr lang="en-IN" sz="1000" dirty="0"/>
              <a:t>"&gt;&lt;font </a:t>
            </a:r>
            <a:r>
              <a:rPr lang="en-IN" sz="1000" dirty="0" err="1"/>
              <a:t>color</a:t>
            </a:r>
            <a:r>
              <a:rPr lang="en-IN" sz="1000" dirty="0"/>
              <a:t>="#FFFFFF"&gt;Logout&lt;/font&gt;&lt;/a&gt;</a:t>
            </a:r>
          </a:p>
          <a:p>
            <a:r>
              <a:rPr lang="en-IN" sz="1000" dirty="0"/>
              <a:t>            &lt;/li&gt;</a:t>
            </a:r>
          </a:p>
          <a:p>
            <a:r>
              <a:rPr lang="en-IN" sz="1000" dirty="0"/>
              <a:t>          &lt;/</a:t>
            </a:r>
            <a:r>
              <a:rPr lang="en-IN" sz="1000" dirty="0" err="1"/>
              <a:t>ul</a:t>
            </a:r>
            <a:r>
              <a:rPr lang="en-IN" sz="1000" dirty="0"/>
              <a:t>&gt;</a:t>
            </a:r>
          </a:p>
          <a:p>
            <a:r>
              <a:rPr lang="en-IN" sz="1000" dirty="0"/>
              <a:t>        &lt;/div&gt;</a:t>
            </a:r>
          </a:p>
          <a:p>
            <a:r>
              <a:rPr lang="en-IN" sz="1000" dirty="0"/>
              <a:t>        &lt;!-- /.navbar-collapse --&gt;</a:t>
            </a:r>
          </a:p>
          <a:p>
            <a:r>
              <a:rPr lang="en-IN" sz="1000" dirty="0"/>
              <a:t>      &lt;/nav&gt;</a:t>
            </a:r>
            <a:r>
              <a:rPr lang="en-US" sz="1000" dirty="0"/>
              <a:t>&lt;div id="page-wrapper"&gt;</a:t>
            </a:r>
          </a:p>
          <a:p>
            <a:r>
              <a:rPr lang="en-US" sz="1000" dirty="0"/>
              <a:t>        &lt;div class="container-fluid"&gt;</a:t>
            </a:r>
          </a:p>
          <a:p>
            <a:r>
              <a:rPr lang="en-US" sz="1000" dirty="0"/>
              <a:t>          &lt;!-- Page Heading --&gt;</a:t>
            </a:r>
          </a:p>
          <a:p>
            <a:r>
              <a:rPr lang="en-US" sz="1000" dirty="0"/>
              <a:t>          &lt;div class="row"&gt;</a:t>
            </a:r>
          </a:p>
          <a:p>
            <a:r>
              <a:rPr lang="en-US" sz="1000" dirty="0"/>
              <a:t>            &lt;div&lt;div</a:t>
            </a:r>
          </a:p>
          <a:p>
            <a:r>
              <a:rPr lang="en-US" sz="1000" dirty="0"/>
              <a:t>              style="background-color: white;"&gt;</a:t>
            </a:r>
          </a:p>
          <a:p>
            <a:r>
              <a:rPr lang="en-US" sz="1000" dirty="0"/>
              <a:t>              @$info=$_REQUEST['info'];</a:t>
            </a:r>
          </a:p>
          <a:p>
            <a:r>
              <a:rPr lang="en-US" sz="1000" dirty="0"/>
              <a:t>if($info!="")</a:t>
            </a:r>
          </a:p>
          <a:p>
            <a:r>
              <a:rPr lang="en-US" sz="1000" dirty="0"/>
              <a:t>{</a:t>
            </a:r>
          </a:p>
          <a:p>
            <a:r>
              <a:rPr lang="en-US" sz="1000" dirty="0"/>
              <a:t>if($info=="course")</a:t>
            </a:r>
          </a:p>
          <a:p>
            <a:r>
              <a:rPr lang="en-US" sz="1000" dirty="0"/>
              <a:t>{</a:t>
            </a:r>
          </a:p>
          <a:p>
            <a:r>
              <a:rPr lang="en-US" sz="1000" dirty="0"/>
              <a:t>include('</a:t>
            </a:r>
            <a:r>
              <a:rPr lang="en-US" sz="1000" dirty="0" err="1"/>
              <a:t>course.php</a:t>
            </a:r>
            <a:r>
              <a:rPr lang="en-US" sz="1000" dirty="0"/>
              <a:t>');</a:t>
            </a:r>
          </a:p>
          <a:p>
            <a:r>
              <a:rPr lang="en-US" sz="1000" dirty="0"/>
              <a:t>}</a:t>
            </a:r>
          </a:p>
          <a:p>
            <a:r>
              <a:rPr lang="en-US" sz="1000" dirty="0"/>
              <a:t>elseif($info=="semester")</a:t>
            </a:r>
          </a:p>
          <a:p>
            <a:r>
              <a:rPr lang="en-US" sz="1000" dirty="0"/>
              <a:t>{</a:t>
            </a:r>
          </a:p>
          <a:p>
            <a:r>
              <a:rPr lang="en-US" sz="1000" dirty="0"/>
              <a:t>include('</a:t>
            </a:r>
            <a:r>
              <a:rPr lang="en-US" sz="1000" dirty="0" err="1"/>
              <a:t>semester.php</a:t>
            </a:r>
            <a:r>
              <a:rPr lang="en-US" sz="1000" dirty="0"/>
              <a:t>');</a:t>
            </a:r>
          </a:p>
          <a:p>
            <a:r>
              <a:rPr lang="en-US" sz="1000" dirty="0"/>
              <a:t>}</a:t>
            </a:r>
          </a:p>
          <a:p>
            <a:r>
              <a:rPr lang="en-US" sz="1000" dirty="0"/>
              <a:t>elseif($info=="subject")</a:t>
            </a:r>
          </a:p>
          <a:p>
            <a:r>
              <a:rPr lang="en-US" sz="1000" dirty="0"/>
              <a:t>{</a:t>
            </a:r>
          </a:p>
          <a:p>
            <a:r>
              <a:rPr lang="en-US" sz="1000" dirty="0"/>
              <a:t>include('</a:t>
            </a:r>
            <a:r>
              <a:rPr lang="en-US" sz="1000" dirty="0" err="1"/>
              <a:t>subject.php</a:t>
            </a:r>
            <a:r>
              <a:rPr lang="en-US" sz="1000" dirty="0"/>
              <a:t>');</a:t>
            </a:r>
          </a:p>
          <a:p>
            <a:r>
              <a:rPr lang="en-US" sz="1000" dirty="0"/>
              <a:t>}</a:t>
            </a:r>
          </a:p>
          <a:p>
            <a:r>
              <a:rPr lang="en-US" sz="1000" dirty="0"/>
              <a:t>elseif($info=="student")</a:t>
            </a:r>
          </a:p>
          <a:p>
            <a:r>
              <a:rPr lang="en-US" sz="1000" dirty="0"/>
              <a:t>{</a:t>
            </a:r>
          </a:p>
          <a:p>
            <a:r>
              <a:rPr lang="en-US" sz="1000" dirty="0"/>
              <a:t>include('</a:t>
            </a:r>
            <a:r>
              <a:rPr lang="en-US" sz="1000" dirty="0" err="1"/>
              <a:t>student.php</a:t>
            </a:r>
            <a:r>
              <a:rPr lang="en-US" sz="1000" dirty="0"/>
              <a:t>');</a:t>
            </a:r>
          </a:p>
          <a:p>
            <a:r>
              <a:rPr lang="en-US" sz="1000" dirty="0"/>
              <a:t>}</a:t>
            </a:r>
          </a:p>
          <a:p>
            <a:r>
              <a:rPr lang="en-US" sz="1000" dirty="0"/>
              <a:t>?&gt;</a:t>
            </a:r>
          </a:p>
          <a:p>
            <a:endParaRPr lang="en-IN"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26</a:t>
            </a:fld>
            <a:endParaRPr dirty="0"/>
          </a:p>
        </p:txBody>
      </p:sp>
      <p:sp>
        <p:nvSpPr>
          <p:cNvPr id="5" name="TextBox 4">
            <a:extLst>
              <a:ext uri="{FF2B5EF4-FFF2-40B4-BE49-F238E27FC236}">
                <a16:creationId xmlns:a16="http://schemas.microsoft.com/office/drawing/2014/main" id="{907D0352-A9A7-800F-E6E0-A95B59D44BD0}"/>
              </a:ext>
            </a:extLst>
          </p:cNvPr>
          <p:cNvSpPr txBox="1"/>
          <p:nvPr/>
        </p:nvSpPr>
        <p:spPr>
          <a:xfrm>
            <a:off x="848995" y="777875"/>
            <a:ext cx="5867400" cy="9171742"/>
          </a:xfrm>
          <a:prstGeom prst="rect">
            <a:avLst/>
          </a:prstGeom>
          <a:noFill/>
        </p:spPr>
        <p:txBody>
          <a:bodyPr wrap="square">
            <a:spAutoFit/>
          </a:bodyPr>
          <a:lstStyle/>
          <a:p>
            <a:r>
              <a:rPr lang="en-IN" sz="1000" dirty="0"/>
              <a:t>elseif($info=="teacher")</a:t>
            </a:r>
          </a:p>
          <a:p>
            <a:r>
              <a:rPr lang="en-IN" sz="1000" dirty="0"/>
              <a:t>{include('</a:t>
            </a:r>
            <a:r>
              <a:rPr lang="en-IN" sz="1000" dirty="0" err="1"/>
              <a:t>teacher.php</a:t>
            </a:r>
            <a:r>
              <a:rPr lang="en-IN" sz="1000" dirty="0"/>
              <a:t>');}</a:t>
            </a:r>
          </a:p>
          <a:p>
            <a:r>
              <a:rPr lang="en-IN" sz="1000" dirty="0"/>
              <a:t>elseif($info=="timetable")</a:t>
            </a:r>
          </a:p>
          <a:p>
            <a:r>
              <a:rPr lang="en-IN" sz="1000" dirty="0"/>
              <a:t>{include('</a:t>
            </a:r>
            <a:r>
              <a:rPr lang="en-IN" sz="1000" dirty="0" err="1"/>
              <a:t>timetable.php</a:t>
            </a:r>
            <a:r>
              <a:rPr lang="en-IN" sz="1000" dirty="0"/>
              <a:t>');}</a:t>
            </a:r>
          </a:p>
          <a:p>
            <a:r>
              <a:rPr lang="en-IN" sz="1000" dirty="0"/>
              <a:t>elseif($info=="</a:t>
            </a:r>
            <a:r>
              <a:rPr lang="en-IN" sz="1000" dirty="0" err="1"/>
              <a:t>add_course</a:t>
            </a:r>
            <a:r>
              <a:rPr lang="en-IN" sz="1000" dirty="0"/>
              <a:t>")</a:t>
            </a:r>
          </a:p>
          <a:p>
            <a:r>
              <a:rPr lang="en-IN" sz="1000" dirty="0"/>
              <a:t>{include('</a:t>
            </a:r>
            <a:r>
              <a:rPr lang="en-IN" sz="1000" dirty="0" err="1"/>
              <a:t>add_course.php</a:t>
            </a:r>
            <a:r>
              <a:rPr lang="en-IN" sz="1000" dirty="0"/>
              <a:t>');}</a:t>
            </a:r>
          </a:p>
          <a:p>
            <a:r>
              <a:rPr lang="en-IN" sz="1000" dirty="0"/>
              <a:t>elseif($info=="</a:t>
            </a:r>
            <a:r>
              <a:rPr lang="en-IN" sz="1000" dirty="0" err="1"/>
              <a:t>add_subject</a:t>
            </a:r>
            <a:r>
              <a:rPr lang="en-IN" sz="1000" dirty="0"/>
              <a:t>")</a:t>
            </a:r>
          </a:p>
          <a:p>
            <a:r>
              <a:rPr lang="en-IN" sz="1000" dirty="0"/>
              <a:t>{</a:t>
            </a:r>
            <a:r>
              <a:rPr lang="en-IN" sz="1000" dirty="0" err="1"/>
              <a:t>nclude</a:t>
            </a:r>
            <a:r>
              <a:rPr lang="en-IN" sz="1000" dirty="0"/>
              <a:t>('</a:t>
            </a:r>
            <a:r>
              <a:rPr lang="en-IN" sz="1000" dirty="0" err="1"/>
              <a:t>add_subject.php</a:t>
            </a:r>
            <a:r>
              <a:rPr lang="en-IN" sz="1000" dirty="0"/>
              <a:t>');</a:t>
            </a:r>
          </a:p>
          <a:p>
            <a:r>
              <a:rPr lang="en-IN" sz="1000" dirty="0"/>
              <a:t>elseif($info=="</a:t>
            </a:r>
            <a:r>
              <a:rPr lang="en-IN" sz="1000" dirty="0" err="1"/>
              <a:t>add_semester</a:t>
            </a:r>
            <a:r>
              <a:rPr lang="en-IN" sz="1000" dirty="0"/>
              <a:t>")</a:t>
            </a:r>
          </a:p>
          <a:p>
            <a:r>
              <a:rPr lang="en-IN" sz="1000" dirty="0"/>
              <a:t>{include('</a:t>
            </a:r>
            <a:r>
              <a:rPr lang="en-IN" sz="1000" dirty="0" err="1"/>
              <a:t>add_semester.php</a:t>
            </a:r>
            <a:r>
              <a:rPr lang="en-IN" sz="1000" dirty="0"/>
              <a:t>');}</a:t>
            </a:r>
          </a:p>
          <a:p>
            <a:r>
              <a:rPr lang="en-IN" sz="1000" dirty="0"/>
              <a:t>elseif($info=="</a:t>
            </a:r>
            <a:r>
              <a:rPr lang="en-IN" sz="1000" dirty="0" err="1"/>
              <a:t>add_teacher</a:t>
            </a:r>
            <a:r>
              <a:rPr lang="en-IN" sz="1000" dirty="0"/>
              <a:t>")</a:t>
            </a:r>
          </a:p>
          <a:p>
            <a:r>
              <a:rPr lang="en-IN" sz="1000" dirty="0"/>
              <a:t>{include('</a:t>
            </a:r>
            <a:r>
              <a:rPr lang="en-IN" sz="1000" dirty="0" err="1"/>
              <a:t>add_teacher.php</a:t>
            </a:r>
            <a:r>
              <a:rPr lang="en-IN" sz="1000" dirty="0"/>
              <a:t>');}</a:t>
            </a:r>
          </a:p>
          <a:p>
            <a:r>
              <a:rPr lang="en-IN" sz="1000" dirty="0"/>
              <a:t>elseif($info=="</a:t>
            </a:r>
            <a:r>
              <a:rPr lang="en-IN" sz="1000" dirty="0" err="1"/>
              <a:t>add_student</a:t>
            </a:r>
            <a:r>
              <a:rPr lang="en-IN" sz="1000" dirty="0"/>
              <a:t>")</a:t>
            </a:r>
          </a:p>
          <a:p>
            <a:r>
              <a:rPr lang="en-IN" sz="1000" dirty="0"/>
              <a:t>{include('</a:t>
            </a:r>
            <a:r>
              <a:rPr lang="en-IN" sz="1000" dirty="0" err="1"/>
              <a:t>add_student.php</a:t>
            </a:r>
            <a:r>
              <a:rPr lang="en-IN" sz="1000" dirty="0"/>
              <a:t>');}</a:t>
            </a:r>
          </a:p>
          <a:p>
            <a:r>
              <a:rPr lang="en-IN" sz="1000" dirty="0"/>
              <a:t>elseif($info=="</a:t>
            </a:r>
            <a:r>
              <a:rPr lang="en-IN" sz="1000" dirty="0" err="1"/>
              <a:t>add_timetable</a:t>
            </a:r>
            <a:r>
              <a:rPr lang="en-IN" sz="1000" dirty="0"/>
              <a:t>")</a:t>
            </a:r>
          </a:p>
          <a:p>
            <a:r>
              <a:rPr lang="en-IN" sz="1000" dirty="0"/>
              <a:t>{include('</a:t>
            </a:r>
            <a:r>
              <a:rPr lang="en-IN" sz="1000" dirty="0" err="1"/>
              <a:t>add_timetable.php</a:t>
            </a:r>
            <a:r>
              <a:rPr lang="en-IN" sz="1000" dirty="0"/>
              <a:t>');}</a:t>
            </a:r>
          </a:p>
          <a:p>
            <a:r>
              <a:rPr lang="en-IN" sz="1000" dirty="0"/>
              <a:t>elseif($info=="</a:t>
            </a:r>
            <a:r>
              <a:rPr lang="en-IN" sz="1000" dirty="0" err="1"/>
              <a:t>updatecourse</a:t>
            </a:r>
            <a:r>
              <a:rPr lang="en-IN" sz="1000" dirty="0"/>
              <a:t>")</a:t>
            </a:r>
          </a:p>
          <a:p>
            <a:r>
              <a:rPr lang="en-IN" sz="1000" dirty="0"/>
              <a:t>{include('</a:t>
            </a:r>
            <a:r>
              <a:rPr lang="en-IN" sz="1000" dirty="0" err="1"/>
              <a:t>updatecourse.php</a:t>
            </a:r>
            <a:r>
              <a:rPr lang="en-IN" sz="1000" dirty="0"/>
              <a:t>');}</a:t>
            </a:r>
          </a:p>
          <a:p>
            <a:r>
              <a:rPr lang="en-IN" sz="1000" dirty="0"/>
              <a:t>elseif($info=="</a:t>
            </a:r>
            <a:r>
              <a:rPr lang="en-IN" sz="1000" dirty="0" err="1"/>
              <a:t>updatesemester</a:t>
            </a:r>
            <a:r>
              <a:rPr lang="en-IN" sz="1000" dirty="0"/>
              <a:t>")</a:t>
            </a:r>
          </a:p>
          <a:p>
            <a:r>
              <a:rPr lang="en-IN" sz="1000" dirty="0"/>
              <a:t>{include('</a:t>
            </a:r>
            <a:r>
              <a:rPr lang="en-IN" sz="1000" dirty="0" err="1"/>
              <a:t>updatesemester.php</a:t>
            </a:r>
            <a:r>
              <a:rPr lang="en-IN" sz="1000" dirty="0"/>
              <a:t>');}</a:t>
            </a:r>
          </a:p>
          <a:p>
            <a:r>
              <a:rPr lang="en-IN" sz="1000" dirty="0"/>
              <a:t>elseif($info=="</a:t>
            </a:r>
            <a:r>
              <a:rPr lang="en-IN" sz="1000" dirty="0" err="1"/>
              <a:t>updatesubject</a:t>
            </a:r>
            <a:r>
              <a:rPr lang="en-IN" sz="1000" dirty="0"/>
              <a:t>")</a:t>
            </a:r>
          </a:p>
          <a:p>
            <a:r>
              <a:rPr lang="en-IN" sz="1000" dirty="0"/>
              <a:t>{include('</a:t>
            </a:r>
            <a:r>
              <a:rPr lang="en-IN" sz="1000" dirty="0" err="1"/>
              <a:t>updatesubject.php</a:t>
            </a:r>
            <a:r>
              <a:rPr lang="en-IN" sz="1000" dirty="0"/>
              <a:t>');}					 </a:t>
            </a:r>
          </a:p>
          <a:p>
            <a:r>
              <a:rPr lang="en-IN" sz="1000" dirty="0"/>
              <a:t>elseif($info=="</a:t>
            </a:r>
            <a:r>
              <a:rPr lang="en-IN" sz="1000" dirty="0" err="1"/>
              <a:t>updatestudent</a:t>
            </a:r>
            <a:r>
              <a:rPr lang="en-IN" sz="1000" dirty="0"/>
              <a:t>")</a:t>
            </a:r>
          </a:p>
          <a:p>
            <a:r>
              <a:rPr lang="en-IN" sz="1000" dirty="0"/>
              <a:t>{include('</a:t>
            </a:r>
            <a:r>
              <a:rPr lang="en-IN" sz="1000" dirty="0" err="1"/>
              <a:t>updatestudent.php</a:t>
            </a:r>
            <a:r>
              <a:rPr lang="en-IN" sz="1000" dirty="0"/>
              <a:t>');}</a:t>
            </a:r>
          </a:p>
          <a:p>
            <a:r>
              <a:rPr lang="en-IN" sz="1000" dirty="0"/>
              <a:t>elseif($info=="</a:t>
            </a:r>
            <a:r>
              <a:rPr lang="en-IN" sz="1000" dirty="0" err="1"/>
              <a:t>updateteacher</a:t>
            </a:r>
            <a:r>
              <a:rPr lang="en-IN" sz="1000" dirty="0"/>
              <a:t>")</a:t>
            </a:r>
          </a:p>
          <a:p>
            <a:r>
              <a:rPr lang="en-IN" sz="1000" dirty="0"/>
              <a:t>{include('</a:t>
            </a:r>
            <a:r>
              <a:rPr lang="en-IN" sz="1000" dirty="0" err="1"/>
              <a:t>updateteacher.php</a:t>
            </a:r>
            <a:r>
              <a:rPr lang="en-IN" sz="1000" dirty="0"/>
              <a:t>');}</a:t>
            </a:r>
          </a:p>
          <a:p>
            <a:r>
              <a:rPr lang="en-IN" sz="1000" dirty="0"/>
              <a:t>elseif($info=="</a:t>
            </a:r>
            <a:r>
              <a:rPr lang="en-IN" sz="1000" dirty="0" err="1"/>
              <a:t>updatetimetable</a:t>
            </a:r>
            <a:r>
              <a:rPr lang="en-IN" sz="1000" dirty="0"/>
              <a:t>")</a:t>
            </a:r>
          </a:p>
          <a:p>
            <a:r>
              <a:rPr lang="en-IN" sz="1000" dirty="0"/>
              <a:t>{include('</a:t>
            </a:r>
            <a:r>
              <a:rPr lang="en-IN" sz="1000" dirty="0" err="1"/>
              <a:t>update_timetable.php</a:t>
            </a:r>
            <a:r>
              <a:rPr lang="en-IN" sz="1000" dirty="0"/>
              <a:t>');}</a:t>
            </a:r>
          </a:p>
          <a:p>
            <a:r>
              <a:rPr lang="en-IN" sz="1000" dirty="0"/>
              <a:t>}</a:t>
            </a:r>
          </a:p>
          <a:p>
            <a:r>
              <a:rPr lang="en-IN" sz="1000" dirty="0"/>
              <a:t>else</a:t>
            </a:r>
          </a:p>
          <a:p>
            <a:r>
              <a:rPr lang="en-IN" sz="1000" dirty="0"/>
              <a:t>{</a:t>
            </a:r>
          </a:p>
          <a:p>
            <a:r>
              <a:rPr lang="en-IN" sz="1000" dirty="0"/>
              <a:t>?&gt;</a:t>
            </a:r>
          </a:p>
          <a:p>
            <a:r>
              <a:rPr lang="en-IN" sz="1000" dirty="0"/>
              <a:t>&lt;font</a:t>
            </a:r>
          </a:p>
          <a:p>
            <a:r>
              <a:rPr lang="en-IN" sz="1000" dirty="0" err="1"/>
              <a:t>color</a:t>
            </a:r>
            <a:r>
              <a:rPr lang="en-IN" sz="1000" dirty="0"/>
              <a:t>="#FF3333"</a:t>
            </a:r>
          </a:p>
          <a:p>
            <a:r>
              <a:rPr lang="en-IN" sz="1000" dirty="0"/>
              <a:t>size="+3"</a:t>
            </a:r>
          </a:p>
          <a:p>
            <a:r>
              <a:rPr lang="en-IN" sz="1000" dirty="0"/>
              <a:t>style="margin-left: 435px"</a:t>
            </a:r>
          </a:p>
          <a:p>
            <a:r>
              <a:rPr lang="en-IN" sz="1000" dirty="0"/>
              <a:t>&gt;Admin Panel&lt;/font</a:t>
            </a:r>
          </a:p>
          <a:p>
            <a:r>
              <a:rPr lang="en-IN" sz="1000" dirty="0"/>
              <a:t>&gt;&lt;</a:t>
            </a:r>
            <a:r>
              <a:rPr lang="en-IN" sz="1000" dirty="0" err="1"/>
              <a:t>br</a:t>
            </a:r>
            <a:r>
              <a:rPr lang="en-IN" sz="1000" dirty="0"/>
              <a:t> /&gt;</a:t>
            </a:r>
          </a:p>
          <a:p>
            <a:r>
              <a:rPr lang="en-IN" sz="1000" dirty="0"/>
              <a:t>&lt;</a:t>
            </a:r>
            <a:r>
              <a:rPr lang="en-IN" sz="1000" dirty="0" err="1"/>
              <a:t>img</a:t>
            </a:r>
            <a:endParaRPr lang="en-IN" sz="1000" dirty="0"/>
          </a:p>
          <a:p>
            <a:r>
              <a:rPr lang="en-IN" sz="1000" dirty="0" err="1"/>
              <a:t>src</a:t>
            </a:r>
            <a:r>
              <a:rPr lang="en-IN" sz="1000" dirty="0"/>
              <a:t>="</a:t>
            </a:r>
            <a:r>
              <a:rPr lang="en-IN" sz="1000" dirty="0" err="1"/>
              <a:t>img</a:t>
            </a:r>
            <a:r>
              <a:rPr lang="en-IN" sz="1000" dirty="0"/>
              <a:t>/admin.jpg"</a:t>
            </a:r>
          </a:p>
          <a:p>
            <a:r>
              <a:rPr lang="en-IN" sz="1000" dirty="0"/>
              <a:t>class="</a:t>
            </a:r>
            <a:r>
              <a:rPr lang="en-IN" sz="1000" dirty="0" err="1"/>
              <a:t>img</a:t>
            </a:r>
            <a:r>
              <a:rPr lang="en-IN" sz="1000" dirty="0"/>
              <a:t>-responsive"</a:t>
            </a:r>
          </a:p>
          <a:p>
            <a:r>
              <a:rPr lang="en-IN" sz="1000" dirty="0"/>
              <a:t>alt="Cinque Terre"</a:t>
            </a:r>
          </a:p>
          <a:p>
            <a:r>
              <a:rPr lang="en-IN" sz="1000" dirty="0"/>
              <a:t>width="500"</a:t>
            </a:r>
          </a:p>
          <a:p>
            <a:r>
              <a:rPr lang="en-IN" sz="1000" dirty="0"/>
              <a:t>height="500"</a:t>
            </a:r>
          </a:p>
          <a:p>
            <a:r>
              <a:rPr lang="en-IN" sz="1000" dirty="0"/>
              <a:t>style=" margin-left: 260px"</a:t>
            </a:r>
          </a:p>
          <a:p>
            <a:r>
              <a:rPr lang="en-IN" sz="1000" dirty="0"/>
              <a:t>/&gt;</a:t>
            </a:r>
          </a:p>
          <a:p>
            <a:r>
              <a:rPr lang="en-IN" sz="1000" dirty="0"/>
              <a:t>&lt;?</a:t>
            </a:r>
            <a:r>
              <a:rPr lang="en-IN" sz="1000" dirty="0" err="1"/>
              <a:t>php</a:t>
            </a:r>
            <a:r>
              <a:rPr lang="en-IN" sz="1000" dirty="0"/>
              <a:t> </a:t>
            </a:r>
          </a:p>
          <a:p>
            <a:r>
              <a:rPr lang="en-IN" sz="1000" dirty="0"/>
              <a:t>}?&gt;</a:t>
            </a:r>
          </a:p>
          <a:p>
            <a:r>
              <a:rPr lang="en-IN" sz="1000" dirty="0"/>
              <a:t>&lt;/div&gt;&lt;/div&gt;</a:t>
            </a:r>
          </a:p>
          <a:p>
            <a:r>
              <a:rPr lang="en-IN" sz="1000" dirty="0"/>
              <a:t>&lt;/div&gt;&lt;/div&gt;</a:t>
            </a:r>
          </a:p>
          <a:p>
            <a:r>
              <a:rPr lang="en-IN" sz="1000" dirty="0"/>
              <a:t>&lt;/div&gt;</a:t>
            </a:r>
          </a:p>
          <a:p>
            <a:r>
              <a:rPr lang="en-IN" sz="1000" dirty="0"/>
              <a:t>&lt;!-- jQuery --&gt;</a:t>
            </a:r>
          </a:p>
          <a:p>
            <a:r>
              <a:rPr lang="en-IN" sz="1000" dirty="0"/>
              <a:t>&lt;script </a:t>
            </a:r>
            <a:r>
              <a:rPr lang="en-IN" sz="1000" dirty="0" err="1"/>
              <a:t>src</a:t>
            </a:r>
            <a:r>
              <a:rPr lang="en-IN" sz="1000" dirty="0"/>
              <a:t>="</a:t>
            </a:r>
            <a:r>
              <a:rPr lang="en-IN" sz="1000" dirty="0" err="1"/>
              <a:t>js</a:t>
            </a:r>
            <a:r>
              <a:rPr lang="en-IN" sz="1000" dirty="0"/>
              <a:t>/jquery.js"&gt;&lt;/script&gt;</a:t>
            </a:r>
          </a:p>
          <a:p>
            <a:endParaRPr lang="en-IN" sz="1000" dirty="0"/>
          </a:p>
          <a:p>
            <a:r>
              <a:rPr lang="en-IN" sz="1000" dirty="0"/>
              <a:t>&lt;!-- Bootstrap Core JavaScript --&gt;</a:t>
            </a:r>
          </a:p>
          <a:p>
            <a:r>
              <a:rPr lang="en-IN" sz="1000" dirty="0"/>
              <a:t>&lt;script </a:t>
            </a:r>
            <a:r>
              <a:rPr lang="en-IN" sz="1000" dirty="0" err="1"/>
              <a:t>src</a:t>
            </a:r>
            <a:r>
              <a:rPr lang="en-IN" sz="1000" dirty="0"/>
              <a:t>="</a:t>
            </a:r>
            <a:r>
              <a:rPr lang="en-IN" sz="1000" dirty="0" err="1"/>
              <a:t>js</a:t>
            </a:r>
            <a:r>
              <a:rPr lang="en-IN" sz="1000" dirty="0"/>
              <a:t>/bootstrap.min.js"&gt;&lt;/script&gt;</a:t>
            </a:r>
          </a:p>
          <a:p>
            <a:r>
              <a:rPr lang="en-IN" sz="1000" dirty="0"/>
              <a:t>&lt;/body&gt;</a:t>
            </a:r>
          </a:p>
          <a:p>
            <a:r>
              <a:rPr lang="en-IN" sz="1000" dirty="0"/>
              <a:t>&lt;/html&gt;</a:t>
            </a:r>
          </a:p>
          <a:p>
            <a:endParaRPr lang="en-IN" sz="1000" dirty="0"/>
          </a:p>
        </p:txBody>
      </p:sp>
    </p:spTree>
    <p:extLst>
      <p:ext uri="{BB962C8B-B14F-4D97-AF65-F5344CB8AC3E}">
        <p14:creationId xmlns:p14="http://schemas.microsoft.com/office/powerpoint/2010/main" val="1388706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27</a:t>
            </a:fld>
            <a:endParaRPr dirty="0"/>
          </a:p>
        </p:txBody>
      </p:sp>
      <p:sp>
        <p:nvSpPr>
          <p:cNvPr id="5" name="TextBox 4">
            <a:extLst>
              <a:ext uri="{FF2B5EF4-FFF2-40B4-BE49-F238E27FC236}">
                <a16:creationId xmlns:a16="http://schemas.microsoft.com/office/drawing/2014/main" id="{907D0352-A9A7-800F-E6E0-A95B59D44BD0}"/>
              </a:ext>
            </a:extLst>
          </p:cNvPr>
          <p:cNvSpPr txBox="1"/>
          <p:nvPr/>
        </p:nvSpPr>
        <p:spPr>
          <a:xfrm>
            <a:off x="607568" y="504936"/>
            <a:ext cx="6225032" cy="9325630"/>
          </a:xfrm>
          <a:prstGeom prst="rect">
            <a:avLst/>
          </a:prstGeom>
          <a:noFill/>
        </p:spPr>
        <p:txBody>
          <a:bodyPr wrap="square">
            <a:spAutoFit/>
          </a:bodyPr>
          <a:lstStyle/>
          <a:p>
            <a:endParaRPr lang="en-IN" sz="1000" dirty="0"/>
          </a:p>
          <a:p>
            <a:endParaRPr lang="en-IN" sz="1000" dirty="0"/>
          </a:p>
          <a:p>
            <a:r>
              <a:rPr lang="en-US" sz="1000" dirty="0"/>
              <a:t>&lt;?</a:t>
            </a:r>
            <a:r>
              <a:rPr lang="en-US" sz="1000" dirty="0" err="1"/>
              <a:t>php</a:t>
            </a:r>
            <a:r>
              <a:rPr lang="en-US" sz="1000" dirty="0"/>
              <a:t> </a:t>
            </a:r>
          </a:p>
          <a:p>
            <a:endParaRPr lang="en-US" sz="1000" dirty="0"/>
          </a:p>
          <a:p>
            <a:r>
              <a:rPr lang="en-US" sz="1000" dirty="0"/>
              <a:t>echo "&lt;table border='2px' class='table' height='500px'&gt;";</a:t>
            </a:r>
          </a:p>
          <a:p>
            <a:endParaRPr lang="en-US" sz="1000" dirty="0"/>
          </a:p>
          <a:p>
            <a:r>
              <a:rPr lang="en-US" sz="1000" dirty="0"/>
              <a:t>echo "&lt;Tr&gt;</a:t>
            </a:r>
          </a:p>
          <a:p>
            <a:r>
              <a:rPr lang="en-US" sz="1000" dirty="0"/>
              <a:t>&lt;</a:t>
            </a:r>
            <a:r>
              <a:rPr lang="en-US" sz="1000" dirty="0" err="1"/>
              <a:t>th</a:t>
            </a:r>
            <a:r>
              <a:rPr lang="en-US" sz="1000" dirty="0"/>
              <a:t>&gt;&lt;font color='black'&gt;&lt;h3&gt;Time </a:t>
            </a:r>
            <a:r>
              <a:rPr lang="en-US" sz="1000" dirty="0" err="1"/>
              <a:t>Schdule</a:t>
            </a:r>
            <a:r>
              <a:rPr lang="en-US" sz="1000" dirty="0"/>
              <a:t> Id&lt;/h3&gt;&lt;/font&gt;&lt;/</a:t>
            </a:r>
            <a:r>
              <a:rPr lang="en-US" sz="1000" dirty="0" err="1"/>
              <a:t>th</a:t>
            </a:r>
            <a:r>
              <a:rPr lang="en-US" sz="1000" dirty="0"/>
              <a:t>&gt;</a:t>
            </a:r>
          </a:p>
          <a:p>
            <a:r>
              <a:rPr lang="en-US" sz="1000" dirty="0"/>
              <a:t>&lt;</a:t>
            </a:r>
            <a:r>
              <a:rPr lang="en-US" sz="1000" dirty="0" err="1"/>
              <a:t>th</a:t>
            </a:r>
            <a:r>
              <a:rPr lang="en-US" sz="1000" dirty="0"/>
              <a:t>&gt;&lt;font color='black'&gt;&lt;h3&gt;Department&lt;/h3&gt;&lt;/font&gt;&lt;/</a:t>
            </a:r>
            <a:r>
              <a:rPr lang="en-US" sz="1000" dirty="0" err="1"/>
              <a:t>th</a:t>
            </a:r>
            <a:r>
              <a:rPr lang="en-US" sz="1000" dirty="0"/>
              <a:t>&gt;</a:t>
            </a:r>
          </a:p>
          <a:p>
            <a:r>
              <a:rPr lang="en-US" sz="1000" dirty="0"/>
              <a:t>&lt;</a:t>
            </a:r>
            <a:r>
              <a:rPr lang="en-US" sz="1000" dirty="0" err="1"/>
              <a:t>th</a:t>
            </a:r>
            <a:r>
              <a:rPr lang="en-US" sz="1000" dirty="0"/>
              <a:t>&gt;&lt;font color='black'&gt;&lt;h3&gt;Subject Name&lt;/h3&gt;&lt;/font&gt;&lt;/</a:t>
            </a:r>
            <a:r>
              <a:rPr lang="en-US" sz="1000" dirty="0" err="1"/>
              <a:t>th</a:t>
            </a:r>
            <a:r>
              <a:rPr lang="en-US" sz="1000" dirty="0"/>
              <a:t>&gt;</a:t>
            </a:r>
          </a:p>
          <a:p>
            <a:r>
              <a:rPr lang="en-US" sz="1000" dirty="0"/>
              <a:t>&lt;</a:t>
            </a:r>
            <a:r>
              <a:rPr lang="en-US" sz="1000" dirty="0" err="1"/>
              <a:t>th</a:t>
            </a:r>
            <a:r>
              <a:rPr lang="en-US" sz="1000" dirty="0"/>
              <a:t>&gt;&lt;font color='black'&gt;&lt;h3&gt;Semester Name&lt;/h3&gt;&lt;/font&gt;&lt;/</a:t>
            </a:r>
            <a:r>
              <a:rPr lang="en-US" sz="1000" dirty="0" err="1"/>
              <a:t>th</a:t>
            </a:r>
            <a:r>
              <a:rPr lang="en-US" sz="1000" dirty="0"/>
              <a:t>&gt;</a:t>
            </a:r>
          </a:p>
          <a:p>
            <a:r>
              <a:rPr lang="en-US" sz="1000" dirty="0"/>
              <a:t>&lt;</a:t>
            </a:r>
            <a:r>
              <a:rPr lang="en-US" sz="1000" dirty="0" err="1"/>
              <a:t>th</a:t>
            </a:r>
            <a:r>
              <a:rPr lang="en-US" sz="1000" dirty="0"/>
              <a:t>&gt;&lt;font color='black'&gt;&lt;h3&gt;Teacher Name&lt;/h3&gt;&lt;/font&gt;&lt;/</a:t>
            </a:r>
            <a:r>
              <a:rPr lang="en-US" sz="1000" dirty="0" err="1"/>
              <a:t>th</a:t>
            </a:r>
            <a:r>
              <a:rPr lang="en-US" sz="1000" dirty="0"/>
              <a:t>&gt;</a:t>
            </a:r>
          </a:p>
          <a:p>
            <a:r>
              <a:rPr lang="en-US" sz="1000" dirty="0"/>
              <a:t>&lt;</a:t>
            </a:r>
            <a:r>
              <a:rPr lang="en-US" sz="1000" dirty="0" err="1"/>
              <a:t>th</a:t>
            </a:r>
            <a:r>
              <a:rPr lang="en-US" sz="1000" dirty="0"/>
              <a:t>&gt;&lt;font color='black'&gt;&lt;h3&gt;Time&lt;/h3&gt;&lt;/font&gt;&lt;/</a:t>
            </a:r>
            <a:r>
              <a:rPr lang="en-US" sz="1000" dirty="0" err="1"/>
              <a:t>th</a:t>
            </a:r>
            <a:r>
              <a:rPr lang="en-US" sz="1000" dirty="0"/>
              <a:t>&gt;</a:t>
            </a:r>
          </a:p>
          <a:p>
            <a:r>
              <a:rPr lang="en-US" sz="1000" dirty="0"/>
              <a:t>&lt;</a:t>
            </a:r>
            <a:r>
              <a:rPr lang="en-US" sz="1000" dirty="0" err="1"/>
              <a:t>th</a:t>
            </a:r>
            <a:r>
              <a:rPr lang="en-US" sz="1000" dirty="0"/>
              <a:t>&gt;&lt;font color='black'&gt;&lt;h3&gt;Date&lt;/h3&gt;&lt;/font&gt;&lt;/</a:t>
            </a:r>
            <a:r>
              <a:rPr lang="en-US" sz="1000" dirty="0" err="1"/>
              <a:t>th</a:t>
            </a:r>
            <a:r>
              <a:rPr lang="en-US" sz="1000" dirty="0"/>
              <a:t>&gt;</a:t>
            </a:r>
          </a:p>
          <a:p>
            <a:endParaRPr lang="en-US" sz="1000" dirty="0"/>
          </a:p>
          <a:p>
            <a:r>
              <a:rPr lang="en-US" sz="1000" dirty="0"/>
              <a:t>&lt;/tr&gt;";</a:t>
            </a:r>
          </a:p>
          <a:p>
            <a:endParaRPr lang="en-US" sz="1000" dirty="0"/>
          </a:p>
          <a:p>
            <a:r>
              <a:rPr lang="en-US" sz="1000" dirty="0"/>
              <a:t>$que=</a:t>
            </a:r>
            <a:r>
              <a:rPr lang="en-US" sz="1000" dirty="0" err="1"/>
              <a:t>mysqli_query</a:t>
            </a:r>
            <a:r>
              <a:rPr lang="en-US" sz="1000" dirty="0"/>
              <a:t>($</a:t>
            </a:r>
            <a:r>
              <a:rPr lang="en-US" sz="1000" dirty="0" err="1"/>
              <a:t>con,"select</a:t>
            </a:r>
            <a:r>
              <a:rPr lang="en-US" sz="1000" dirty="0"/>
              <a:t> *  from </a:t>
            </a:r>
            <a:r>
              <a:rPr lang="en-US" sz="1000" dirty="0" err="1"/>
              <a:t>timeschedule</a:t>
            </a:r>
            <a:r>
              <a:rPr lang="en-US" sz="1000" dirty="0"/>
              <a:t> where </a:t>
            </a:r>
            <a:r>
              <a:rPr lang="en-US" sz="1000" dirty="0" err="1"/>
              <a:t>teacher_id</a:t>
            </a:r>
            <a:r>
              <a:rPr lang="en-US" sz="1000" dirty="0"/>
              <a:t>='".$_SESSION['</a:t>
            </a:r>
            <a:r>
              <a:rPr lang="en-US" sz="1000" dirty="0" err="1"/>
              <a:t>teacher_id</a:t>
            </a:r>
            <a:r>
              <a:rPr lang="en-US" sz="1000" dirty="0"/>
              <a:t>']."'");</a:t>
            </a:r>
          </a:p>
          <a:p>
            <a:r>
              <a:rPr lang="en-US" sz="1000" dirty="0"/>
              <a:t>while($res=</a:t>
            </a:r>
            <a:r>
              <a:rPr lang="en-US" sz="1000" dirty="0" err="1"/>
              <a:t>mysqli_fetch_array</a:t>
            </a:r>
            <a:r>
              <a:rPr lang="en-US" sz="1000" dirty="0"/>
              <a:t>($que))</a:t>
            </a:r>
          </a:p>
          <a:p>
            <a:r>
              <a:rPr lang="en-US" sz="1000" dirty="0"/>
              <a:t>{</a:t>
            </a:r>
          </a:p>
          <a:p>
            <a:r>
              <a:rPr lang="en-US" sz="1000" dirty="0"/>
              <a:t>echo "&lt;tr&gt;";</a:t>
            </a:r>
          </a:p>
          <a:p>
            <a:r>
              <a:rPr lang="en-US" sz="1000" dirty="0"/>
              <a:t>echo "&lt;td style='</a:t>
            </a:r>
            <a:r>
              <a:rPr lang="en-US" sz="1000" dirty="0" err="1"/>
              <a:t>color:black</a:t>
            </a:r>
            <a:r>
              <a:rPr lang="en-US" sz="1000" dirty="0"/>
              <a:t>'&gt;".$res['</a:t>
            </a:r>
            <a:r>
              <a:rPr lang="en-US" sz="1000" dirty="0" err="1"/>
              <a:t>timeschedule_id</a:t>
            </a:r>
            <a:r>
              <a:rPr lang="en-US" sz="1000" dirty="0"/>
              <a:t>']."&lt;/td&gt;" ;</a:t>
            </a:r>
          </a:p>
          <a:p>
            <a:endParaRPr lang="en-US" sz="1000" dirty="0"/>
          </a:p>
          <a:p>
            <a:r>
              <a:rPr lang="en-US" sz="1000" dirty="0"/>
              <a:t>//display department name</a:t>
            </a:r>
          </a:p>
          <a:p>
            <a:r>
              <a:rPr lang="en-US" sz="1000" dirty="0"/>
              <a:t>$que2=</a:t>
            </a:r>
            <a:r>
              <a:rPr lang="en-US" sz="1000" dirty="0" err="1"/>
              <a:t>mysqli_query</a:t>
            </a:r>
            <a:r>
              <a:rPr lang="en-US" sz="1000" dirty="0"/>
              <a:t>($</a:t>
            </a:r>
            <a:r>
              <a:rPr lang="en-US" sz="1000" dirty="0" err="1"/>
              <a:t>con,"select</a:t>
            </a:r>
            <a:r>
              <a:rPr lang="en-US" sz="1000" dirty="0"/>
              <a:t> *  from department where </a:t>
            </a:r>
            <a:r>
              <a:rPr lang="en-US" sz="1000" dirty="0" err="1"/>
              <a:t>department_id</a:t>
            </a:r>
            <a:r>
              <a:rPr lang="en-US" sz="1000" dirty="0"/>
              <a:t>='".$res['</a:t>
            </a:r>
            <a:r>
              <a:rPr lang="en-US" sz="1000" dirty="0" err="1"/>
              <a:t>department_name</a:t>
            </a:r>
            <a:r>
              <a:rPr lang="en-US" sz="1000" dirty="0"/>
              <a:t>']."'");</a:t>
            </a:r>
          </a:p>
          <a:p>
            <a:r>
              <a:rPr lang="en-US" sz="1000" dirty="0"/>
              <a:t>$res2=</a:t>
            </a:r>
            <a:r>
              <a:rPr lang="en-US" sz="1000" dirty="0" err="1"/>
              <a:t>mysqli_fetch_array</a:t>
            </a:r>
            <a:r>
              <a:rPr lang="en-US" sz="1000" dirty="0"/>
              <a:t>($que2);</a:t>
            </a:r>
          </a:p>
          <a:p>
            <a:endParaRPr lang="en-US" sz="1000" dirty="0"/>
          </a:p>
          <a:p>
            <a:r>
              <a:rPr lang="en-US" sz="1000" dirty="0"/>
              <a:t>echo "&lt;td style='</a:t>
            </a:r>
            <a:r>
              <a:rPr lang="en-US" sz="1000" dirty="0" err="1"/>
              <a:t>color:black</a:t>
            </a:r>
            <a:r>
              <a:rPr lang="en-US" sz="1000" dirty="0"/>
              <a:t>'&gt;".$res2['</a:t>
            </a:r>
            <a:r>
              <a:rPr lang="en-US" sz="1000" dirty="0" err="1"/>
              <a:t>department_name</a:t>
            </a:r>
            <a:r>
              <a:rPr lang="en-US" sz="1000" dirty="0"/>
              <a:t>']."&lt;/td&gt;" ;</a:t>
            </a:r>
          </a:p>
          <a:p>
            <a:endParaRPr lang="en-US" sz="1000" dirty="0"/>
          </a:p>
          <a:p>
            <a:endParaRPr lang="en-US" sz="1000" dirty="0"/>
          </a:p>
          <a:p>
            <a:endParaRPr lang="en-US" sz="1000" dirty="0"/>
          </a:p>
          <a:p>
            <a:r>
              <a:rPr lang="en-US" sz="1000" dirty="0"/>
              <a:t>//display subject name</a:t>
            </a:r>
          </a:p>
          <a:p>
            <a:r>
              <a:rPr lang="en-US" sz="1000" dirty="0"/>
              <a:t>$que3=</a:t>
            </a:r>
            <a:r>
              <a:rPr lang="en-US" sz="1000" dirty="0" err="1"/>
              <a:t>mysqli_query</a:t>
            </a:r>
            <a:r>
              <a:rPr lang="en-US" sz="1000" dirty="0"/>
              <a:t>($</a:t>
            </a:r>
            <a:r>
              <a:rPr lang="en-US" sz="1000" dirty="0" err="1"/>
              <a:t>con,"select</a:t>
            </a:r>
            <a:r>
              <a:rPr lang="en-US" sz="1000" dirty="0"/>
              <a:t> *  from subject where </a:t>
            </a:r>
            <a:r>
              <a:rPr lang="en-US" sz="1000" dirty="0" err="1"/>
              <a:t>subject_id</a:t>
            </a:r>
            <a:r>
              <a:rPr lang="en-US" sz="1000" dirty="0"/>
              <a:t>='".$res['</a:t>
            </a:r>
            <a:r>
              <a:rPr lang="en-US" sz="1000" dirty="0" err="1"/>
              <a:t>subject_name</a:t>
            </a:r>
            <a:r>
              <a:rPr lang="en-US" sz="1000" dirty="0"/>
              <a:t>']."'");</a:t>
            </a:r>
          </a:p>
          <a:p>
            <a:r>
              <a:rPr lang="en-US" sz="1000" dirty="0"/>
              <a:t>$res3=</a:t>
            </a:r>
            <a:r>
              <a:rPr lang="en-US" sz="1000" dirty="0" err="1"/>
              <a:t>mysqli_fetch_array</a:t>
            </a:r>
            <a:r>
              <a:rPr lang="en-US" sz="1000" dirty="0"/>
              <a:t>($que3);</a:t>
            </a:r>
          </a:p>
          <a:p>
            <a:r>
              <a:rPr lang="en-US" sz="1000" dirty="0"/>
              <a:t>echo "&lt;td style='</a:t>
            </a:r>
            <a:r>
              <a:rPr lang="en-US" sz="1000" dirty="0" err="1"/>
              <a:t>color:black</a:t>
            </a:r>
            <a:r>
              <a:rPr lang="en-US" sz="1000" dirty="0"/>
              <a:t>'&gt;".$res3['</a:t>
            </a:r>
            <a:r>
              <a:rPr lang="en-US" sz="1000" dirty="0" err="1"/>
              <a:t>subject_name</a:t>
            </a:r>
            <a:r>
              <a:rPr lang="en-US" sz="1000" dirty="0"/>
              <a:t>']."&lt;/td&gt;" ;</a:t>
            </a:r>
          </a:p>
          <a:p>
            <a:endParaRPr lang="en-US" sz="1000" dirty="0"/>
          </a:p>
          <a:p>
            <a:r>
              <a:rPr lang="en-US" sz="1000" dirty="0"/>
              <a:t>//display semester name</a:t>
            </a:r>
          </a:p>
          <a:p>
            <a:r>
              <a:rPr lang="en-US" sz="1000" dirty="0"/>
              <a:t>$que4=</a:t>
            </a:r>
            <a:r>
              <a:rPr lang="en-US" sz="1000" dirty="0" err="1"/>
              <a:t>mysqli_query</a:t>
            </a:r>
            <a:r>
              <a:rPr lang="en-US" sz="1000" dirty="0"/>
              <a:t>($</a:t>
            </a:r>
            <a:r>
              <a:rPr lang="en-US" sz="1000" dirty="0" err="1"/>
              <a:t>con,"select</a:t>
            </a:r>
            <a:r>
              <a:rPr lang="en-US" sz="1000" dirty="0"/>
              <a:t> *  from semester where </a:t>
            </a:r>
            <a:r>
              <a:rPr lang="en-US" sz="1000" dirty="0" err="1"/>
              <a:t>sem_id</a:t>
            </a:r>
            <a:r>
              <a:rPr lang="en-US" sz="1000" dirty="0"/>
              <a:t>='".$res['</a:t>
            </a:r>
            <a:r>
              <a:rPr lang="en-US" sz="1000" dirty="0" err="1"/>
              <a:t>semester_name</a:t>
            </a:r>
            <a:r>
              <a:rPr lang="en-US" sz="1000" dirty="0"/>
              <a:t>']."'");</a:t>
            </a:r>
          </a:p>
          <a:p>
            <a:r>
              <a:rPr lang="en-US" sz="1000" dirty="0"/>
              <a:t>$res4=</a:t>
            </a:r>
            <a:r>
              <a:rPr lang="en-US" sz="1000" dirty="0" err="1"/>
              <a:t>mysqli_fetch_array</a:t>
            </a:r>
            <a:r>
              <a:rPr lang="en-US" sz="1000" dirty="0"/>
              <a:t>($que4);</a:t>
            </a:r>
          </a:p>
          <a:p>
            <a:r>
              <a:rPr lang="en-US" sz="1000" dirty="0"/>
              <a:t>echo "&lt;td style='</a:t>
            </a:r>
            <a:r>
              <a:rPr lang="en-US" sz="1000" dirty="0" err="1"/>
              <a:t>color:black</a:t>
            </a:r>
            <a:r>
              <a:rPr lang="en-US" sz="1000" dirty="0"/>
              <a:t>'&gt;".$res4['</a:t>
            </a:r>
            <a:r>
              <a:rPr lang="en-US" sz="1000" dirty="0" err="1"/>
              <a:t>semester_name</a:t>
            </a:r>
            <a:r>
              <a:rPr lang="en-US" sz="1000" dirty="0"/>
              <a:t>']."&lt;/td&gt;" ;</a:t>
            </a:r>
          </a:p>
          <a:p>
            <a:endParaRPr lang="en-US" sz="1000" dirty="0"/>
          </a:p>
          <a:p>
            <a:endParaRPr lang="en-US" sz="1000" dirty="0"/>
          </a:p>
          <a:p>
            <a:r>
              <a:rPr lang="en-US" sz="1000" dirty="0"/>
              <a:t>//display teacher name</a:t>
            </a:r>
          </a:p>
          <a:p>
            <a:r>
              <a:rPr lang="en-US" sz="1000" dirty="0"/>
              <a:t>$que5=</a:t>
            </a:r>
            <a:r>
              <a:rPr lang="en-US" sz="1000" dirty="0" err="1"/>
              <a:t>mysqli_query</a:t>
            </a:r>
            <a:r>
              <a:rPr lang="en-US" sz="1000" dirty="0"/>
              <a:t>($</a:t>
            </a:r>
            <a:r>
              <a:rPr lang="en-US" sz="1000" dirty="0" err="1"/>
              <a:t>con,"select</a:t>
            </a:r>
            <a:r>
              <a:rPr lang="en-US" sz="1000" dirty="0"/>
              <a:t> *  from teacher where </a:t>
            </a:r>
            <a:r>
              <a:rPr lang="en-US" sz="1000" dirty="0" err="1"/>
              <a:t>teacher_id</a:t>
            </a:r>
            <a:r>
              <a:rPr lang="en-US" sz="1000" dirty="0"/>
              <a:t>='".$res['</a:t>
            </a:r>
            <a:r>
              <a:rPr lang="en-US" sz="1000" dirty="0" err="1"/>
              <a:t>teacher_id</a:t>
            </a:r>
            <a:r>
              <a:rPr lang="en-US" sz="1000" dirty="0"/>
              <a:t>']."'");</a:t>
            </a:r>
          </a:p>
          <a:p>
            <a:r>
              <a:rPr lang="en-US" sz="1000" dirty="0"/>
              <a:t>$res5=</a:t>
            </a:r>
            <a:r>
              <a:rPr lang="en-US" sz="1000" dirty="0" err="1"/>
              <a:t>mysqli_fetch_array</a:t>
            </a:r>
            <a:r>
              <a:rPr lang="en-US" sz="1000" dirty="0"/>
              <a:t>($que5);</a:t>
            </a:r>
          </a:p>
          <a:p>
            <a:r>
              <a:rPr lang="en-US" sz="1000" dirty="0"/>
              <a:t>echo "&lt;td style='</a:t>
            </a:r>
            <a:r>
              <a:rPr lang="en-US" sz="1000" dirty="0" err="1"/>
              <a:t>color:black</a:t>
            </a:r>
            <a:r>
              <a:rPr lang="en-US" sz="1000" dirty="0"/>
              <a:t>'&gt;".$res5['name']."&lt;/td&gt;" ;</a:t>
            </a:r>
          </a:p>
          <a:p>
            <a:endParaRPr lang="en-US" sz="1000" dirty="0"/>
          </a:p>
          <a:p>
            <a:r>
              <a:rPr lang="en-US" sz="1000" dirty="0"/>
              <a:t>echo "&lt;td style='</a:t>
            </a:r>
            <a:r>
              <a:rPr lang="en-US" sz="1000" dirty="0" err="1"/>
              <a:t>color:black</a:t>
            </a:r>
            <a:r>
              <a:rPr lang="en-US" sz="1000" dirty="0"/>
              <a:t>'&gt;".$res['time']."&lt;/td&gt;" ;</a:t>
            </a:r>
          </a:p>
          <a:p>
            <a:r>
              <a:rPr lang="en-US" sz="1000" dirty="0"/>
              <a:t>echo "&lt;td style='</a:t>
            </a:r>
            <a:r>
              <a:rPr lang="en-US" sz="1000" dirty="0" err="1"/>
              <a:t>color:black</a:t>
            </a:r>
            <a:r>
              <a:rPr lang="en-US" sz="1000" dirty="0"/>
              <a:t>'&gt;".$res['date']."&lt;/td&gt;" ;</a:t>
            </a:r>
          </a:p>
          <a:p>
            <a:endParaRPr lang="en-US" sz="1000" dirty="0"/>
          </a:p>
          <a:p>
            <a:r>
              <a:rPr lang="en-US" sz="1000" dirty="0"/>
              <a:t>?&gt;</a:t>
            </a:r>
          </a:p>
          <a:p>
            <a:endParaRPr lang="en-US" sz="1000" dirty="0"/>
          </a:p>
          <a:p>
            <a:r>
              <a:rPr lang="en-US" sz="1000" dirty="0"/>
              <a:t>&lt;?</a:t>
            </a:r>
            <a:r>
              <a:rPr lang="en-US" sz="1000" dirty="0" err="1"/>
              <a:t>php</a:t>
            </a:r>
            <a:endParaRPr lang="en-US" sz="1000" dirty="0"/>
          </a:p>
          <a:p>
            <a:r>
              <a:rPr lang="en-US" sz="1000" dirty="0"/>
              <a:t>echo "&lt;/tr&gt;";</a:t>
            </a:r>
          </a:p>
          <a:p>
            <a:r>
              <a:rPr lang="en-US" sz="1000" dirty="0"/>
              <a:t>}</a:t>
            </a:r>
          </a:p>
          <a:p>
            <a:r>
              <a:rPr lang="en-US" sz="1000" dirty="0"/>
              <a:t>echo "&lt;/table&gt;";	</a:t>
            </a:r>
          </a:p>
          <a:p>
            <a:endParaRPr lang="en-US" sz="1000" dirty="0"/>
          </a:p>
          <a:p>
            <a:r>
              <a:rPr lang="en-US" sz="1000" dirty="0"/>
              <a:t>?&gt;</a:t>
            </a:r>
          </a:p>
          <a:p>
            <a:endParaRPr lang="en-IN" sz="1000" dirty="0"/>
          </a:p>
          <a:p>
            <a:r>
              <a:rPr lang="en-IN" sz="1000" dirty="0"/>
              <a:t>      </a:t>
            </a:r>
          </a:p>
        </p:txBody>
      </p:sp>
      <p:sp>
        <p:nvSpPr>
          <p:cNvPr id="2" name="TextBox 1">
            <a:extLst>
              <a:ext uri="{FF2B5EF4-FFF2-40B4-BE49-F238E27FC236}">
                <a16:creationId xmlns:a16="http://schemas.microsoft.com/office/drawing/2014/main" id="{A37EA69E-D82E-D644-C7B9-8F5A95175ECD}"/>
              </a:ext>
            </a:extLst>
          </p:cNvPr>
          <p:cNvSpPr txBox="1"/>
          <p:nvPr/>
        </p:nvSpPr>
        <p:spPr>
          <a:xfrm>
            <a:off x="607568" y="442706"/>
            <a:ext cx="1899879" cy="369332"/>
          </a:xfrm>
          <a:prstGeom prst="rect">
            <a:avLst/>
          </a:prstGeom>
          <a:noFill/>
        </p:spPr>
        <p:txBody>
          <a:bodyPr wrap="none" rtlCol="0">
            <a:spAutoFit/>
          </a:bodyPr>
          <a:lstStyle/>
          <a:p>
            <a:r>
              <a:rPr lang="en-US" b="1" dirty="0" err="1"/>
              <a:t>timeschedule.php</a:t>
            </a:r>
            <a:endParaRPr lang="en-IN" b="1" dirty="0"/>
          </a:p>
        </p:txBody>
      </p:sp>
    </p:spTree>
    <p:extLst>
      <p:ext uri="{BB962C8B-B14F-4D97-AF65-F5344CB8AC3E}">
        <p14:creationId xmlns:p14="http://schemas.microsoft.com/office/powerpoint/2010/main" val="3335041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28</a:t>
            </a:fld>
            <a:endParaRPr dirty="0"/>
          </a:p>
        </p:txBody>
      </p:sp>
      <p:sp>
        <p:nvSpPr>
          <p:cNvPr id="5" name="TextBox 4">
            <a:extLst>
              <a:ext uri="{FF2B5EF4-FFF2-40B4-BE49-F238E27FC236}">
                <a16:creationId xmlns:a16="http://schemas.microsoft.com/office/drawing/2014/main" id="{907D0352-A9A7-800F-E6E0-A95B59D44BD0}"/>
              </a:ext>
            </a:extLst>
          </p:cNvPr>
          <p:cNvSpPr txBox="1"/>
          <p:nvPr/>
        </p:nvSpPr>
        <p:spPr>
          <a:xfrm>
            <a:off x="544195" y="842882"/>
            <a:ext cx="6477000" cy="9325630"/>
          </a:xfrm>
          <a:prstGeom prst="rect">
            <a:avLst/>
          </a:prstGeom>
          <a:noFill/>
        </p:spPr>
        <p:txBody>
          <a:bodyPr wrap="square">
            <a:spAutoFit/>
          </a:bodyPr>
          <a:lstStyle/>
          <a:p>
            <a:r>
              <a:rPr lang="en-IN" sz="1000" dirty="0"/>
              <a:t>&lt;?</a:t>
            </a:r>
            <a:r>
              <a:rPr lang="en-IN" sz="1000" dirty="0" err="1"/>
              <a:t>php</a:t>
            </a:r>
            <a:endParaRPr lang="en-IN" sz="1000" dirty="0"/>
          </a:p>
          <a:p>
            <a:r>
              <a:rPr lang="en-IN" sz="1000" dirty="0"/>
              <a:t>include('../</a:t>
            </a:r>
            <a:r>
              <a:rPr lang="en-IN" sz="1000" dirty="0" err="1"/>
              <a:t>config.php</a:t>
            </a:r>
            <a:r>
              <a:rPr lang="en-IN" sz="1000" dirty="0"/>
              <a:t>');</a:t>
            </a:r>
          </a:p>
          <a:p>
            <a:r>
              <a:rPr lang="en-IN" sz="1000" dirty="0"/>
              <a:t>$q=</a:t>
            </a:r>
            <a:r>
              <a:rPr lang="en-IN" sz="1000" dirty="0" err="1"/>
              <a:t>mysqli_query</a:t>
            </a:r>
            <a:r>
              <a:rPr lang="en-IN" sz="1000" dirty="0"/>
              <a:t>($</a:t>
            </a:r>
            <a:r>
              <a:rPr lang="en-IN" sz="1000" dirty="0" err="1"/>
              <a:t>con,"select</a:t>
            </a:r>
            <a:r>
              <a:rPr lang="en-IN" sz="1000" dirty="0"/>
              <a:t> * from student where </a:t>
            </a:r>
            <a:r>
              <a:rPr lang="en-IN" sz="1000" dirty="0" err="1"/>
              <a:t>stu_id</a:t>
            </a:r>
            <a:r>
              <a:rPr lang="en-IN" sz="1000" dirty="0"/>
              <a:t>='".$_SESSION['</a:t>
            </a:r>
            <a:r>
              <a:rPr lang="en-IN" sz="1000" dirty="0" err="1"/>
              <a:t>stu_id</a:t>
            </a:r>
            <a:r>
              <a:rPr lang="en-IN" sz="1000" dirty="0"/>
              <a:t>']."'");</a:t>
            </a:r>
          </a:p>
          <a:p>
            <a:r>
              <a:rPr lang="en-IN" sz="1000" dirty="0"/>
              <a:t>$res=</a:t>
            </a:r>
            <a:r>
              <a:rPr lang="en-IN" sz="1000" dirty="0" err="1"/>
              <a:t>mysqli_fetch_assoc</a:t>
            </a:r>
            <a:r>
              <a:rPr lang="en-IN" sz="1000" dirty="0"/>
              <a:t>($q);</a:t>
            </a:r>
          </a:p>
          <a:p>
            <a:r>
              <a:rPr lang="en-IN" sz="1000" dirty="0"/>
              <a:t>$</a:t>
            </a:r>
            <a:r>
              <a:rPr lang="en-IN" sz="1000" dirty="0" err="1"/>
              <a:t>opass</a:t>
            </a:r>
            <a:r>
              <a:rPr lang="en-IN" sz="1000" dirty="0"/>
              <a:t>=$res['password'];</a:t>
            </a:r>
          </a:p>
          <a:p>
            <a:r>
              <a:rPr lang="en-IN" sz="1000" dirty="0"/>
              <a:t>extract($_POST);</a:t>
            </a:r>
          </a:p>
          <a:p>
            <a:r>
              <a:rPr lang="en-IN" sz="1000" dirty="0"/>
              <a:t>if(</a:t>
            </a:r>
            <a:r>
              <a:rPr lang="en-IN" sz="1000" dirty="0" err="1"/>
              <a:t>isset</a:t>
            </a:r>
            <a:r>
              <a:rPr lang="en-IN" sz="1000" dirty="0"/>
              <a:t>($update))</a:t>
            </a:r>
          </a:p>
          <a:p>
            <a:r>
              <a:rPr lang="en-IN" sz="1000" dirty="0"/>
              <a:t>{</a:t>
            </a:r>
          </a:p>
          <a:p>
            <a:r>
              <a:rPr lang="en-IN" sz="1000" dirty="0"/>
              <a:t>if($np=="" || $op=="" || $cp=="")</a:t>
            </a:r>
          </a:p>
          <a:p>
            <a:r>
              <a:rPr lang="en-IN" sz="1000" dirty="0"/>
              <a:t>{</a:t>
            </a:r>
          </a:p>
          <a:p>
            <a:r>
              <a:rPr lang="en-IN" sz="1000" dirty="0"/>
              <a:t>$err="&lt;font </a:t>
            </a:r>
            <a:r>
              <a:rPr lang="en-IN" sz="1000" dirty="0" err="1"/>
              <a:t>color</a:t>
            </a:r>
            <a:r>
              <a:rPr lang="en-IN" sz="1000" dirty="0"/>
              <a:t>='red'&gt;fill all the fields first&lt;/font&gt;";</a:t>
            </a:r>
          </a:p>
          <a:p>
            <a:r>
              <a:rPr lang="en-IN" sz="1000" dirty="0"/>
              <a:t>}</a:t>
            </a:r>
          </a:p>
          <a:p>
            <a:r>
              <a:rPr lang="en-IN" sz="1000" dirty="0"/>
              <a:t>else</a:t>
            </a:r>
          </a:p>
          <a:p>
            <a:r>
              <a:rPr lang="en-IN" sz="1000" dirty="0"/>
              <a:t>{</a:t>
            </a:r>
          </a:p>
          <a:p>
            <a:r>
              <a:rPr lang="en-IN" sz="1000" dirty="0"/>
              <a:t>if($op==$</a:t>
            </a:r>
            <a:r>
              <a:rPr lang="en-IN" sz="1000" dirty="0" err="1"/>
              <a:t>opass</a:t>
            </a:r>
            <a:r>
              <a:rPr lang="en-IN" sz="1000" dirty="0"/>
              <a:t>)</a:t>
            </a:r>
          </a:p>
          <a:p>
            <a:r>
              <a:rPr lang="en-IN" sz="1000" dirty="0"/>
              <a:t>{</a:t>
            </a:r>
          </a:p>
          <a:p>
            <a:r>
              <a:rPr lang="en-IN" sz="1000" dirty="0"/>
              <a:t>if($np==$cp)</a:t>
            </a:r>
          </a:p>
          <a:p>
            <a:r>
              <a:rPr lang="en-IN" sz="1000" dirty="0"/>
              <a:t>{</a:t>
            </a:r>
          </a:p>
          <a:p>
            <a:r>
              <a:rPr lang="en-IN" sz="1000" dirty="0" err="1"/>
              <a:t>mysqli_query</a:t>
            </a:r>
            <a:r>
              <a:rPr lang="en-IN" sz="1000" dirty="0"/>
              <a:t>($</a:t>
            </a:r>
            <a:r>
              <a:rPr lang="en-IN" sz="1000" dirty="0" err="1"/>
              <a:t>con,"UPDATE</a:t>
            </a:r>
            <a:r>
              <a:rPr lang="en-IN" sz="1000" dirty="0"/>
              <a:t> student SET password='$np' where </a:t>
            </a:r>
            <a:r>
              <a:rPr lang="en-IN" sz="1000" dirty="0" err="1"/>
              <a:t>stu_id</a:t>
            </a:r>
            <a:r>
              <a:rPr lang="en-IN" sz="1000" dirty="0"/>
              <a:t>='".$_SESSION['</a:t>
            </a:r>
            <a:r>
              <a:rPr lang="en-IN" sz="1000" dirty="0" err="1"/>
              <a:t>stu_id</a:t>
            </a:r>
            <a:r>
              <a:rPr lang="en-IN" sz="1000" dirty="0"/>
              <a:t>']."'");</a:t>
            </a:r>
          </a:p>
          <a:p>
            <a:r>
              <a:rPr lang="en-IN" sz="1000" dirty="0"/>
              <a:t>$err="&lt;font </a:t>
            </a:r>
            <a:r>
              <a:rPr lang="en-IN" sz="1000" dirty="0" err="1"/>
              <a:t>color</a:t>
            </a:r>
            <a:r>
              <a:rPr lang="en-IN" sz="1000" dirty="0"/>
              <a:t>='blue'&gt;Password Updated&lt;/font&gt;";}</a:t>
            </a:r>
          </a:p>
          <a:p>
            <a:r>
              <a:rPr lang="en-IN" sz="1000" dirty="0"/>
              <a:t>else{</a:t>
            </a:r>
          </a:p>
          <a:p>
            <a:r>
              <a:rPr lang="en-IN" sz="1000" dirty="0"/>
              <a:t>$err="&lt;font </a:t>
            </a:r>
            <a:r>
              <a:rPr lang="en-IN" sz="1000" dirty="0" err="1"/>
              <a:t>color</a:t>
            </a:r>
            <a:r>
              <a:rPr lang="en-IN" sz="1000" dirty="0"/>
              <a:t>='red'&gt;New password not equal to confirm password&lt;/font&gt;";}}</a:t>
            </a:r>
          </a:p>
          <a:p>
            <a:r>
              <a:rPr lang="en-IN" sz="1000" dirty="0"/>
              <a:t>else{</a:t>
            </a:r>
          </a:p>
          <a:p>
            <a:r>
              <a:rPr lang="en-IN" sz="1000" dirty="0"/>
              <a:t>$err="&lt;font </a:t>
            </a:r>
            <a:r>
              <a:rPr lang="en-IN" sz="1000" dirty="0" err="1"/>
              <a:t>color</a:t>
            </a:r>
            <a:r>
              <a:rPr lang="en-IN" sz="1000" dirty="0"/>
              <a:t>='red'&gt;Old Pass not matched&lt;/font&gt;";}}}</a:t>
            </a:r>
          </a:p>
          <a:p>
            <a:r>
              <a:rPr lang="en-IN" sz="1000" dirty="0"/>
              <a:t>?&gt;</a:t>
            </a:r>
          </a:p>
          <a:p>
            <a:r>
              <a:rPr lang="en-IN" sz="1000" dirty="0"/>
              <a:t>&lt;div class="row" style="height:700px"&gt;</a:t>
            </a:r>
          </a:p>
          <a:p>
            <a:r>
              <a:rPr lang="en-IN" sz="1000" dirty="0"/>
              <a:t>&lt;div class="col-md-5"&gt; </a:t>
            </a:r>
          </a:p>
          <a:p>
            <a:r>
              <a:rPr lang="en-IN" sz="1000" dirty="0"/>
              <a:t>&lt;h2&gt;&lt;font </a:t>
            </a:r>
            <a:r>
              <a:rPr lang="en-IN" sz="1000" dirty="0" err="1"/>
              <a:t>color</a:t>
            </a:r>
            <a:r>
              <a:rPr lang="en-IN" sz="1000" dirty="0"/>
              <a:t>="#FFFFFF"&gt;Update Password&lt;/font&gt;&lt;/h2&gt;</a:t>
            </a:r>
          </a:p>
          <a:p>
            <a:r>
              <a:rPr lang="en-IN" sz="1000" dirty="0"/>
              <a:t>&lt;form method="POST" </a:t>
            </a:r>
            <a:r>
              <a:rPr lang="en-IN" sz="1000" dirty="0" err="1"/>
              <a:t>enctype</a:t>
            </a:r>
            <a:r>
              <a:rPr lang="en-IN" sz="1000" dirty="0"/>
              <a:t>="multipart/form-data"&gt;</a:t>
            </a:r>
          </a:p>
          <a:p>
            <a:r>
              <a:rPr lang="en-IN" sz="1000" dirty="0"/>
              <a:t>&lt;table border="0" </a:t>
            </a:r>
            <a:r>
              <a:rPr lang="en-IN" sz="1000" dirty="0" err="1"/>
              <a:t>cellspacing</a:t>
            </a:r>
            <a:r>
              <a:rPr lang="en-IN" sz="1000" dirty="0"/>
              <a:t>="5" cellpadding="5" class="table"&gt;</a:t>
            </a:r>
          </a:p>
          <a:p>
            <a:r>
              <a:rPr lang="en-IN" sz="1000" dirty="0"/>
              <a:t>&lt;tr&gt;</a:t>
            </a:r>
          </a:p>
          <a:p>
            <a:r>
              <a:rPr lang="en-IN" sz="1000" dirty="0"/>
              <a:t>&lt;</a:t>
            </a:r>
            <a:r>
              <a:rPr lang="en-IN" sz="1000" dirty="0" err="1"/>
              <a:t>th</a:t>
            </a:r>
            <a:r>
              <a:rPr lang="en-IN" sz="1000" dirty="0"/>
              <a:t>&gt;&lt;h3&gt;&lt;?</a:t>
            </a:r>
            <a:r>
              <a:rPr lang="en-IN" sz="1000" dirty="0" err="1"/>
              <a:t>php</a:t>
            </a:r>
            <a:r>
              <a:rPr lang="en-IN" sz="1000" dirty="0"/>
              <a:t> echo $err; ?&gt;&lt;/h3&gt;&lt;/</a:t>
            </a:r>
            <a:r>
              <a:rPr lang="en-IN" sz="1000" dirty="0" err="1"/>
              <a:t>th</a:t>
            </a:r>
            <a:r>
              <a:rPr lang="en-IN" sz="1000" dirty="0"/>
              <a:t>&gt;</a:t>
            </a:r>
          </a:p>
          <a:p>
            <a:r>
              <a:rPr lang="en-IN" sz="1000" dirty="0"/>
              <a:t>&lt;/tr&gt;</a:t>
            </a:r>
          </a:p>
          <a:p>
            <a:r>
              <a:rPr lang="en-IN" sz="1000" dirty="0"/>
              <a:t>&lt;tr&gt;</a:t>
            </a:r>
          </a:p>
          <a:p>
            <a:r>
              <a:rPr lang="en-IN" sz="1000" dirty="0"/>
              <a:t>&lt;</a:t>
            </a:r>
            <a:r>
              <a:rPr lang="en-IN" sz="1000" dirty="0" err="1"/>
              <a:t>th</a:t>
            </a:r>
            <a:r>
              <a:rPr lang="en-IN" sz="1000" dirty="0"/>
              <a:t> width="237" scope="row"&gt;&lt;font </a:t>
            </a:r>
            <a:r>
              <a:rPr lang="en-IN" sz="1000" dirty="0" err="1"/>
              <a:t>color</a:t>
            </a:r>
            <a:r>
              <a:rPr lang="en-IN" sz="1000" dirty="0"/>
              <a:t>="#FFFFFF" size="+2"&gt;Old Password&lt;/font&gt; &lt;/</a:t>
            </a:r>
            <a:r>
              <a:rPr lang="en-IN" sz="1000" dirty="0" err="1"/>
              <a:t>th</a:t>
            </a:r>
            <a:r>
              <a:rPr lang="en-IN" sz="1000" dirty="0"/>
              <a:t>&gt;</a:t>
            </a:r>
          </a:p>
          <a:p>
            <a:r>
              <a:rPr lang="en-IN" sz="1000" dirty="0"/>
              <a:t>&lt;td width="213"&gt;&lt;input type="text" name="op" class="form-control" value="&lt;?</a:t>
            </a:r>
            <a:r>
              <a:rPr lang="en-IN" sz="1000" dirty="0" err="1"/>
              <a:t>php</a:t>
            </a:r>
            <a:r>
              <a:rPr lang="en-IN" sz="1000" dirty="0"/>
              <a:t> echo $res['password'];?&gt;"/&gt;&lt;/td&gt;</a:t>
            </a:r>
          </a:p>
          <a:p>
            <a:r>
              <a:rPr lang="en-IN" sz="1000" dirty="0"/>
              <a:t>&lt;/tr&gt;</a:t>
            </a:r>
          </a:p>
          <a:p>
            <a:endParaRPr lang="en-IN" sz="1000" dirty="0"/>
          </a:p>
          <a:p>
            <a:r>
              <a:rPr lang="en-IN" sz="1000" dirty="0"/>
              <a:t>&lt;tr&gt;</a:t>
            </a:r>
          </a:p>
          <a:p>
            <a:r>
              <a:rPr lang="en-IN" sz="1000" dirty="0"/>
              <a:t>&lt;</a:t>
            </a:r>
            <a:r>
              <a:rPr lang="en-IN" sz="1000" dirty="0" err="1"/>
              <a:t>th</a:t>
            </a:r>
            <a:r>
              <a:rPr lang="en-IN" sz="1000" dirty="0"/>
              <a:t> width="237" scope="row"&gt;&lt;font </a:t>
            </a:r>
            <a:r>
              <a:rPr lang="en-IN" sz="1000" dirty="0" err="1"/>
              <a:t>color</a:t>
            </a:r>
            <a:r>
              <a:rPr lang="en-IN" sz="1000" dirty="0"/>
              <a:t>="#FFFFFF" size="+2"&gt;New Password &lt;/font&gt;&lt;/</a:t>
            </a:r>
            <a:r>
              <a:rPr lang="en-IN" sz="1000" dirty="0" err="1"/>
              <a:t>th</a:t>
            </a:r>
            <a:r>
              <a:rPr lang="en-IN" sz="1000" dirty="0"/>
              <a:t>&gt;</a:t>
            </a:r>
          </a:p>
          <a:p>
            <a:r>
              <a:rPr lang="en-IN" sz="1000" dirty="0"/>
              <a:t>&lt;td width="213"&gt;&lt;input type="password" name="np" class="form-control" value="&lt;?</a:t>
            </a:r>
            <a:r>
              <a:rPr lang="en-IN" sz="1000" dirty="0" err="1"/>
              <a:t>php</a:t>
            </a:r>
            <a:r>
              <a:rPr lang="en-IN" sz="1000" dirty="0"/>
              <a:t> echo $np; ?&gt;"/&gt;&lt;/td&gt;</a:t>
            </a:r>
          </a:p>
          <a:p>
            <a:r>
              <a:rPr lang="en-IN" sz="1000" dirty="0"/>
              <a:t>&lt;/tr&gt;</a:t>
            </a:r>
          </a:p>
          <a:p>
            <a:endParaRPr lang="en-IN" sz="1000" dirty="0"/>
          </a:p>
          <a:p>
            <a:r>
              <a:rPr lang="en-IN" sz="1000" dirty="0"/>
              <a:t>&lt;tr&gt;</a:t>
            </a:r>
          </a:p>
          <a:p>
            <a:r>
              <a:rPr lang="en-IN" sz="1000" dirty="0"/>
              <a:t>&lt;</a:t>
            </a:r>
            <a:r>
              <a:rPr lang="en-IN" sz="1000" dirty="0" err="1"/>
              <a:t>th</a:t>
            </a:r>
            <a:r>
              <a:rPr lang="en-IN" sz="1000" dirty="0"/>
              <a:t> width="237" scope="row"&gt;&lt;font </a:t>
            </a:r>
            <a:r>
              <a:rPr lang="en-IN" sz="1000" dirty="0" err="1"/>
              <a:t>color</a:t>
            </a:r>
            <a:r>
              <a:rPr lang="en-IN" sz="1000" dirty="0"/>
              <a:t>="#FFFFFF" size="+2"&gt;Confirm Password&lt;/font&gt; &lt;/</a:t>
            </a:r>
            <a:r>
              <a:rPr lang="en-IN" sz="1000" dirty="0" err="1"/>
              <a:t>th</a:t>
            </a:r>
            <a:r>
              <a:rPr lang="en-IN" sz="1000" dirty="0"/>
              <a:t>&gt;</a:t>
            </a:r>
          </a:p>
          <a:p>
            <a:r>
              <a:rPr lang="en-IN" sz="1000" dirty="0"/>
              <a:t>&lt;td width="213"&gt;&lt;input type="password" name="cp" class="form-control" value="&lt;?</a:t>
            </a:r>
            <a:r>
              <a:rPr lang="en-IN" sz="1000" dirty="0" err="1"/>
              <a:t>php</a:t>
            </a:r>
            <a:r>
              <a:rPr lang="en-IN" sz="1000" dirty="0"/>
              <a:t> echo $cp; ?&gt;"/&gt;&lt;/td&gt;</a:t>
            </a:r>
          </a:p>
          <a:p>
            <a:r>
              <a:rPr lang="en-IN" sz="1000" dirty="0"/>
              <a:t>&lt;/tr&gt;</a:t>
            </a:r>
          </a:p>
          <a:p>
            <a:endParaRPr lang="en-IN" sz="1000" dirty="0"/>
          </a:p>
          <a:p>
            <a:r>
              <a:rPr lang="en-IN" sz="1000" dirty="0"/>
              <a:t>&lt;tr&gt;</a:t>
            </a:r>
          </a:p>
          <a:p>
            <a:r>
              <a:rPr lang="en-IN" sz="1000" dirty="0"/>
              <a:t>&lt;</a:t>
            </a:r>
            <a:r>
              <a:rPr lang="en-IN" sz="1000" dirty="0" err="1"/>
              <a:t>th</a:t>
            </a:r>
            <a:r>
              <a:rPr lang="en-IN" sz="1000" dirty="0"/>
              <a:t> </a:t>
            </a:r>
            <a:r>
              <a:rPr lang="en-IN" sz="1000" dirty="0" err="1"/>
              <a:t>colspan</a:t>
            </a:r>
            <a:r>
              <a:rPr lang="en-IN" sz="1000" dirty="0"/>
              <a:t>="2" scope="row" align="</a:t>
            </a:r>
            <a:r>
              <a:rPr lang="en-IN" sz="1000" dirty="0" err="1"/>
              <a:t>center</a:t>
            </a:r>
            <a:r>
              <a:rPr lang="en-IN" sz="1000" dirty="0"/>
              <a:t>"&gt;</a:t>
            </a:r>
          </a:p>
          <a:p>
            <a:r>
              <a:rPr lang="en-IN" sz="1000" dirty="0"/>
              <a:t>&lt;input type="submit" value="Update Records" class="</a:t>
            </a:r>
            <a:r>
              <a:rPr lang="en-IN" sz="1000" dirty="0" err="1"/>
              <a:t>btn</a:t>
            </a:r>
            <a:r>
              <a:rPr lang="en-IN" sz="1000" dirty="0"/>
              <a:t> </a:t>
            </a:r>
            <a:r>
              <a:rPr lang="en-IN" sz="1000" dirty="0" err="1"/>
              <a:t>btn</a:t>
            </a:r>
            <a:r>
              <a:rPr lang="en-IN" sz="1000" dirty="0"/>
              <a:t>-default" name="update"/&gt;</a:t>
            </a:r>
          </a:p>
          <a:p>
            <a:r>
              <a:rPr lang="en-IN" sz="1000" dirty="0"/>
              <a:t>&lt;/</a:t>
            </a:r>
            <a:r>
              <a:rPr lang="en-IN" sz="1000" dirty="0" err="1"/>
              <a:t>th</a:t>
            </a:r>
            <a:r>
              <a:rPr lang="en-IN" sz="1000" dirty="0"/>
              <a:t>&gt;</a:t>
            </a:r>
          </a:p>
          <a:p>
            <a:r>
              <a:rPr lang="en-IN" sz="1000" dirty="0"/>
              <a:t>&lt;/tr&gt;</a:t>
            </a:r>
          </a:p>
          <a:p>
            <a:endParaRPr lang="en-IN" sz="1000" dirty="0"/>
          </a:p>
          <a:p>
            <a:r>
              <a:rPr lang="en-IN" sz="1000" dirty="0"/>
              <a:t>&lt;/table&gt;</a:t>
            </a:r>
          </a:p>
          <a:p>
            <a:r>
              <a:rPr lang="en-IN" sz="1000" dirty="0"/>
              <a:t>&lt;/form&gt;</a:t>
            </a:r>
          </a:p>
          <a:p>
            <a:r>
              <a:rPr lang="en-IN" sz="1000" dirty="0"/>
              <a:t>&lt;/div&gt;</a:t>
            </a:r>
          </a:p>
          <a:p>
            <a:r>
              <a:rPr lang="en-IN" sz="1000" dirty="0"/>
              <a:t>&lt;/div&gt;</a:t>
            </a:r>
          </a:p>
          <a:p>
            <a:endParaRPr lang="en-IN" sz="1000" dirty="0"/>
          </a:p>
          <a:p>
            <a:endParaRPr lang="en-IN" sz="1000" dirty="0"/>
          </a:p>
        </p:txBody>
      </p:sp>
      <p:sp>
        <p:nvSpPr>
          <p:cNvPr id="3" name="TextBox 2">
            <a:extLst>
              <a:ext uri="{FF2B5EF4-FFF2-40B4-BE49-F238E27FC236}">
                <a16:creationId xmlns:a16="http://schemas.microsoft.com/office/drawing/2014/main" id="{09BB2573-BDD2-F0C4-B928-74890B2761A8}"/>
              </a:ext>
            </a:extLst>
          </p:cNvPr>
          <p:cNvSpPr txBox="1"/>
          <p:nvPr/>
        </p:nvSpPr>
        <p:spPr>
          <a:xfrm>
            <a:off x="544195" y="447020"/>
            <a:ext cx="3784600" cy="369332"/>
          </a:xfrm>
          <a:prstGeom prst="rect">
            <a:avLst/>
          </a:prstGeom>
          <a:noFill/>
        </p:spPr>
        <p:txBody>
          <a:bodyPr wrap="square">
            <a:spAutoFit/>
          </a:bodyPr>
          <a:lstStyle/>
          <a:p>
            <a:r>
              <a:rPr lang="en-US" b="1" dirty="0" err="1"/>
              <a:t>updateprofile.php</a:t>
            </a:r>
            <a:endParaRPr lang="en-IN" b="1" dirty="0"/>
          </a:p>
        </p:txBody>
      </p:sp>
    </p:spTree>
    <p:extLst>
      <p:ext uri="{BB962C8B-B14F-4D97-AF65-F5344CB8AC3E}">
        <p14:creationId xmlns:p14="http://schemas.microsoft.com/office/powerpoint/2010/main" val="145658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29</a:t>
            </a:fld>
            <a:endParaRPr dirty="0"/>
          </a:p>
        </p:txBody>
      </p:sp>
      <p:sp>
        <p:nvSpPr>
          <p:cNvPr id="5" name="TextBox 4">
            <a:extLst>
              <a:ext uri="{FF2B5EF4-FFF2-40B4-BE49-F238E27FC236}">
                <a16:creationId xmlns:a16="http://schemas.microsoft.com/office/drawing/2014/main" id="{907D0352-A9A7-800F-E6E0-A95B59D44BD0}"/>
              </a:ext>
            </a:extLst>
          </p:cNvPr>
          <p:cNvSpPr txBox="1"/>
          <p:nvPr/>
        </p:nvSpPr>
        <p:spPr>
          <a:xfrm>
            <a:off x="740155" y="830778"/>
            <a:ext cx="3785616" cy="1169551"/>
          </a:xfrm>
          <a:prstGeom prst="rect">
            <a:avLst/>
          </a:prstGeom>
          <a:noFill/>
        </p:spPr>
        <p:txBody>
          <a:bodyPr wrap="square">
            <a:spAutoFit/>
          </a:bodyPr>
          <a:lstStyle/>
          <a:p>
            <a:r>
              <a:rPr lang="en-IN" sz="1000" dirty="0"/>
              <a:t>&lt;?</a:t>
            </a:r>
            <a:r>
              <a:rPr lang="en-IN" sz="1000" dirty="0" err="1"/>
              <a:t>php</a:t>
            </a:r>
            <a:r>
              <a:rPr lang="en-IN" sz="1000" dirty="0"/>
              <a:t> </a:t>
            </a:r>
          </a:p>
          <a:p>
            <a:r>
              <a:rPr lang="en-IN" sz="1000" dirty="0" err="1"/>
              <a:t>error_reporting</a:t>
            </a:r>
            <a:r>
              <a:rPr lang="en-IN" sz="1000" dirty="0"/>
              <a:t>(1);</a:t>
            </a:r>
          </a:p>
          <a:p>
            <a:r>
              <a:rPr lang="en-IN" sz="1000" dirty="0"/>
              <a:t>$con=</a:t>
            </a:r>
            <a:r>
              <a:rPr lang="en-IN" sz="1000" dirty="0" err="1"/>
              <a:t>mysqli_connect</a:t>
            </a:r>
            <a:r>
              <a:rPr lang="en-IN" sz="1000" dirty="0"/>
              <a:t>("</a:t>
            </a:r>
            <a:r>
              <a:rPr lang="en-IN" sz="1000" dirty="0" err="1"/>
              <a:t>localhost","root","","timetable</a:t>
            </a:r>
            <a:r>
              <a:rPr lang="en-IN" sz="1000" dirty="0"/>
              <a:t>") or die(</a:t>
            </a:r>
            <a:r>
              <a:rPr lang="en-IN" sz="1000" dirty="0" err="1"/>
              <a:t>mysql_error</a:t>
            </a:r>
            <a:r>
              <a:rPr lang="en-IN" sz="1000" dirty="0"/>
              <a:t>);</a:t>
            </a:r>
          </a:p>
          <a:p>
            <a:r>
              <a:rPr lang="en-IN" sz="1000" dirty="0"/>
              <a:t>?&gt;</a:t>
            </a:r>
          </a:p>
          <a:p>
            <a:endParaRPr lang="en-IN" sz="1000" dirty="0"/>
          </a:p>
          <a:p>
            <a:endParaRPr lang="en-IN" sz="1000" dirty="0"/>
          </a:p>
        </p:txBody>
      </p:sp>
      <p:sp>
        <p:nvSpPr>
          <p:cNvPr id="3" name="TextBox 2">
            <a:extLst>
              <a:ext uri="{FF2B5EF4-FFF2-40B4-BE49-F238E27FC236}">
                <a16:creationId xmlns:a16="http://schemas.microsoft.com/office/drawing/2014/main" id="{7726475C-5B1E-7267-62DE-24A44E97D69F}"/>
              </a:ext>
            </a:extLst>
          </p:cNvPr>
          <p:cNvSpPr txBox="1"/>
          <p:nvPr/>
        </p:nvSpPr>
        <p:spPr>
          <a:xfrm>
            <a:off x="714755" y="461446"/>
            <a:ext cx="3784600" cy="369332"/>
          </a:xfrm>
          <a:prstGeom prst="rect">
            <a:avLst/>
          </a:prstGeom>
          <a:noFill/>
        </p:spPr>
        <p:txBody>
          <a:bodyPr wrap="square">
            <a:spAutoFit/>
          </a:bodyPr>
          <a:lstStyle/>
          <a:p>
            <a:r>
              <a:rPr lang="en-US" b="1" dirty="0" err="1"/>
              <a:t>config.php</a:t>
            </a:r>
            <a:endParaRPr lang="en-IN" b="1" dirty="0"/>
          </a:p>
        </p:txBody>
      </p:sp>
      <p:sp>
        <p:nvSpPr>
          <p:cNvPr id="6" name="TextBox 5">
            <a:extLst>
              <a:ext uri="{FF2B5EF4-FFF2-40B4-BE49-F238E27FC236}">
                <a16:creationId xmlns:a16="http://schemas.microsoft.com/office/drawing/2014/main" id="{7058F1D2-80DB-5410-E964-52CCC3CE14F9}"/>
              </a:ext>
            </a:extLst>
          </p:cNvPr>
          <p:cNvSpPr txBox="1"/>
          <p:nvPr/>
        </p:nvSpPr>
        <p:spPr>
          <a:xfrm>
            <a:off x="667510" y="1827249"/>
            <a:ext cx="3784600" cy="369332"/>
          </a:xfrm>
          <a:prstGeom prst="rect">
            <a:avLst/>
          </a:prstGeom>
          <a:noFill/>
        </p:spPr>
        <p:txBody>
          <a:bodyPr wrap="square">
            <a:spAutoFit/>
          </a:bodyPr>
          <a:lstStyle/>
          <a:p>
            <a:r>
              <a:rPr lang="en-US" b="1" dirty="0"/>
              <a:t>logout.php</a:t>
            </a:r>
            <a:endParaRPr lang="en-IN" b="1" dirty="0"/>
          </a:p>
        </p:txBody>
      </p:sp>
      <p:sp>
        <p:nvSpPr>
          <p:cNvPr id="11" name="TextBox 10">
            <a:extLst>
              <a:ext uri="{FF2B5EF4-FFF2-40B4-BE49-F238E27FC236}">
                <a16:creationId xmlns:a16="http://schemas.microsoft.com/office/drawing/2014/main" id="{F1B19947-C18D-D695-9819-2C55FF1C9E14}"/>
              </a:ext>
            </a:extLst>
          </p:cNvPr>
          <p:cNvSpPr txBox="1"/>
          <p:nvPr/>
        </p:nvSpPr>
        <p:spPr>
          <a:xfrm>
            <a:off x="740155" y="2214542"/>
            <a:ext cx="3785616" cy="861774"/>
          </a:xfrm>
          <a:prstGeom prst="rect">
            <a:avLst/>
          </a:prstGeom>
          <a:noFill/>
        </p:spPr>
        <p:txBody>
          <a:bodyPr wrap="square">
            <a:spAutoFit/>
          </a:bodyPr>
          <a:lstStyle/>
          <a:p>
            <a:r>
              <a:rPr lang="en-US" sz="1000" dirty="0"/>
              <a:t>&lt;?</a:t>
            </a:r>
            <a:r>
              <a:rPr lang="en-US" sz="1000" dirty="0" err="1"/>
              <a:t>php</a:t>
            </a:r>
            <a:r>
              <a:rPr lang="en-US" sz="1000" dirty="0"/>
              <a:t> </a:t>
            </a:r>
          </a:p>
          <a:p>
            <a:r>
              <a:rPr lang="en-US" sz="1000" dirty="0" err="1"/>
              <a:t>session_start</a:t>
            </a:r>
            <a:r>
              <a:rPr lang="en-US" sz="1000" dirty="0"/>
              <a:t>();</a:t>
            </a:r>
          </a:p>
          <a:p>
            <a:r>
              <a:rPr lang="en-US" sz="1000" dirty="0"/>
              <a:t>unset($_SESSION['admin']);</a:t>
            </a:r>
          </a:p>
          <a:p>
            <a:r>
              <a:rPr lang="en-US" sz="1000" dirty="0"/>
              <a:t>header('</a:t>
            </a:r>
            <a:r>
              <a:rPr lang="en-US" sz="1000" dirty="0" err="1"/>
              <a:t>location:index.php</a:t>
            </a:r>
            <a:r>
              <a:rPr lang="en-US" sz="1000" dirty="0"/>
              <a:t>');</a:t>
            </a:r>
          </a:p>
          <a:p>
            <a:r>
              <a:rPr lang="en-US" sz="1000" dirty="0"/>
              <a:t>?&gt;</a:t>
            </a:r>
          </a:p>
        </p:txBody>
      </p:sp>
      <p:sp>
        <p:nvSpPr>
          <p:cNvPr id="13" name="TextBox 12">
            <a:extLst>
              <a:ext uri="{FF2B5EF4-FFF2-40B4-BE49-F238E27FC236}">
                <a16:creationId xmlns:a16="http://schemas.microsoft.com/office/drawing/2014/main" id="{0D9325C0-8815-E654-1CB9-88BE7F6FFCAF}"/>
              </a:ext>
            </a:extLst>
          </p:cNvPr>
          <p:cNvSpPr txBox="1"/>
          <p:nvPr/>
        </p:nvSpPr>
        <p:spPr>
          <a:xfrm>
            <a:off x="714754" y="3550343"/>
            <a:ext cx="4653789" cy="1785104"/>
          </a:xfrm>
          <a:prstGeom prst="rect">
            <a:avLst/>
          </a:prstGeom>
          <a:noFill/>
        </p:spPr>
        <p:txBody>
          <a:bodyPr wrap="square">
            <a:spAutoFit/>
          </a:bodyPr>
          <a:lstStyle/>
          <a:p>
            <a:r>
              <a:rPr lang="en-US" sz="1000" dirty="0"/>
              <a:t>&lt;strong&gt;&lt;option value="" selected="selected" disabled="disabled"&gt;Select Semester&lt;/option&gt;</a:t>
            </a:r>
          </a:p>
          <a:p>
            <a:r>
              <a:rPr lang="en-US" sz="1000" dirty="0"/>
              <a:t>&lt;?</a:t>
            </a:r>
            <a:r>
              <a:rPr lang="en-US" sz="1000" dirty="0" err="1"/>
              <a:t>php</a:t>
            </a:r>
            <a:r>
              <a:rPr lang="en-US" sz="1000" dirty="0"/>
              <a:t> </a:t>
            </a:r>
          </a:p>
          <a:p>
            <a:r>
              <a:rPr lang="en-US" sz="1000" dirty="0"/>
              <a:t>include('../config.php');</a:t>
            </a:r>
          </a:p>
          <a:p>
            <a:r>
              <a:rPr lang="en-US" sz="1000" dirty="0"/>
              <a:t>$q=</a:t>
            </a:r>
            <a:r>
              <a:rPr lang="en-US" sz="1000" dirty="0" err="1"/>
              <a:t>mysqli_query</a:t>
            </a:r>
            <a:r>
              <a:rPr lang="en-US" sz="1000" dirty="0"/>
              <a:t>($</a:t>
            </a:r>
            <a:r>
              <a:rPr lang="en-US" sz="1000" dirty="0" err="1"/>
              <a:t>con,"select</a:t>
            </a:r>
            <a:r>
              <a:rPr lang="en-US" sz="1000" dirty="0"/>
              <a:t> * from  department where </a:t>
            </a:r>
            <a:r>
              <a:rPr lang="en-US" sz="1000" dirty="0" err="1"/>
              <a:t>department_id</a:t>
            </a:r>
            <a:r>
              <a:rPr lang="en-US" sz="1000" dirty="0"/>
              <a:t>='".$_GET['id']."'");</a:t>
            </a:r>
          </a:p>
          <a:p>
            <a:r>
              <a:rPr lang="en-US" sz="1000" dirty="0"/>
              <a:t>while($res=</a:t>
            </a:r>
            <a:r>
              <a:rPr lang="en-US" sz="1000" dirty="0" err="1"/>
              <a:t>mysqli_fetch_assoc</a:t>
            </a:r>
            <a:r>
              <a:rPr lang="en-US" sz="1000" dirty="0"/>
              <a:t>($q))</a:t>
            </a:r>
          </a:p>
          <a:p>
            <a:r>
              <a:rPr lang="en-US" sz="1000" dirty="0"/>
              <a:t>{</a:t>
            </a:r>
          </a:p>
          <a:p>
            <a:r>
              <a:rPr lang="en-US" sz="1000" dirty="0"/>
              <a:t>echo "&lt;option value='".$res['</a:t>
            </a:r>
            <a:r>
              <a:rPr lang="en-US" sz="1000" dirty="0" err="1"/>
              <a:t>department_id</a:t>
            </a:r>
            <a:r>
              <a:rPr lang="en-US" sz="1000" dirty="0"/>
              <a:t>']."'&gt;".$res['</a:t>
            </a:r>
            <a:r>
              <a:rPr lang="en-US" sz="1000" dirty="0" err="1"/>
              <a:t>department_name</a:t>
            </a:r>
            <a:r>
              <a:rPr lang="en-US" sz="1000" dirty="0"/>
              <a:t>']."&lt;/option&gt;";}</a:t>
            </a:r>
          </a:p>
          <a:p>
            <a:r>
              <a:rPr lang="en-US" sz="1000" dirty="0"/>
              <a:t>?&gt;</a:t>
            </a:r>
          </a:p>
        </p:txBody>
      </p:sp>
      <p:sp>
        <p:nvSpPr>
          <p:cNvPr id="16" name="TextBox 15">
            <a:extLst>
              <a:ext uri="{FF2B5EF4-FFF2-40B4-BE49-F238E27FC236}">
                <a16:creationId xmlns:a16="http://schemas.microsoft.com/office/drawing/2014/main" id="{D0770499-20EB-2DDB-91A4-20B9E854F474}"/>
              </a:ext>
            </a:extLst>
          </p:cNvPr>
          <p:cNvSpPr txBox="1"/>
          <p:nvPr/>
        </p:nvSpPr>
        <p:spPr>
          <a:xfrm>
            <a:off x="667510" y="3196481"/>
            <a:ext cx="3784600" cy="369332"/>
          </a:xfrm>
          <a:prstGeom prst="rect">
            <a:avLst/>
          </a:prstGeom>
          <a:noFill/>
        </p:spPr>
        <p:txBody>
          <a:bodyPr wrap="square">
            <a:spAutoFit/>
          </a:bodyPr>
          <a:lstStyle/>
          <a:p>
            <a:r>
              <a:rPr lang="en-US" b="1" dirty="0" err="1"/>
              <a:t>course_ajax.php</a:t>
            </a:r>
            <a:endParaRPr lang="en-IN" b="1" dirty="0"/>
          </a:p>
        </p:txBody>
      </p:sp>
      <p:sp>
        <p:nvSpPr>
          <p:cNvPr id="17" name="TextBox 16">
            <a:extLst>
              <a:ext uri="{FF2B5EF4-FFF2-40B4-BE49-F238E27FC236}">
                <a16:creationId xmlns:a16="http://schemas.microsoft.com/office/drawing/2014/main" id="{32517184-5E5D-53CC-67E1-CA6D3D622E0B}"/>
              </a:ext>
            </a:extLst>
          </p:cNvPr>
          <p:cNvSpPr txBox="1"/>
          <p:nvPr/>
        </p:nvSpPr>
        <p:spPr>
          <a:xfrm>
            <a:off x="654810" y="5957083"/>
            <a:ext cx="4653790" cy="1477328"/>
          </a:xfrm>
          <a:prstGeom prst="rect">
            <a:avLst/>
          </a:prstGeom>
          <a:noFill/>
        </p:spPr>
        <p:txBody>
          <a:bodyPr wrap="square">
            <a:spAutoFit/>
          </a:bodyPr>
          <a:lstStyle/>
          <a:p>
            <a:r>
              <a:rPr lang="en-US" sz="1000" dirty="0"/>
              <a:t>&lt;?</a:t>
            </a:r>
            <a:r>
              <a:rPr lang="en-US" sz="1000" dirty="0" err="1"/>
              <a:t>php</a:t>
            </a:r>
            <a:r>
              <a:rPr lang="en-US" sz="1000" dirty="0"/>
              <a:t> </a:t>
            </a:r>
          </a:p>
          <a:p>
            <a:r>
              <a:rPr lang="en-US" sz="1000" dirty="0"/>
              <a:t>include('../config.php');</a:t>
            </a:r>
          </a:p>
          <a:p>
            <a:r>
              <a:rPr lang="en-US" sz="1000" dirty="0"/>
              <a:t>$</a:t>
            </a:r>
            <a:r>
              <a:rPr lang="en-US" sz="1000" dirty="0" err="1"/>
              <a:t>tid</a:t>
            </a:r>
            <a:r>
              <a:rPr lang="en-US" sz="1000" dirty="0"/>
              <a:t>=$_REQUEST['</a:t>
            </a:r>
            <a:r>
              <a:rPr lang="en-US" sz="1000" dirty="0" err="1"/>
              <a:t>timeschedule_id</a:t>
            </a:r>
            <a:r>
              <a:rPr lang="en-US" sz="1000" dirty="0"/>
              <a:t>'];</a:t>
            </a:r>
          </a:p>
          <a:p>
            <a:r>
              <a:rPr lang="en-US" sz="1000" dirty="0"/>
              <a:t>if(</a:t>
            </a:r>
            <a:r>
              <a:rPr lang="en-US" sz="1000" dirty="0" err="1"/>
              <a:t>isset</a:t>
            </a:r>
            <a:r>
              <a:rPr lang="en-US" sz="1000" dirty="0"/>
              <a:t>($_REQUEST['</a:t>
            </a:r>
            <a:r>
              <a:rPr lang="en-US" sz="1000" dirty="0" err="1"/>
              <a:t>timeschedule_id</a:t>
            </a:r>
            <a:r>
              <a:rPr lang="en-US" sz="1000" dirty="0"/>
              <a:t>']))</a:t>
            </a:r>
          </a:p>
          <a:p>
            <a:r>
              <a:rPr lang="en-US" sz="1000" dirty="0"/>
              <a:t>{</a:t>
            </a:r>
          </a:p>
          <a:p>
            <a:r>
              <a:rPr lang="en-US" sz="1000" dirty="0" err="1"/>
              <a:t>mysqli_query</a:t>
            </a:r>
            <a:r>
              <a:rPr lang="en-US" sz="1000" dirty="0"/>
              <a:t>($</a:t>
            </a:r>
            <a:r>
              <a:rPr lang="en-US" sz="1000" dirty="0" err="1"/>
              <a:t>con,"delete</a:t>
            </a:r>
            <a:r>
              <a:rPr lang="en-US" sz="1000" dirty="0"/>
              <a:t> from </a:t>
            </a:r>
            <a:r>
              <a:rPr lang="en-US" sz="1000" dirty="0" err="1"/>
              <a:t>timeschedule</a:t>
            </a:r>
            <a:r>
              <a:rPr lang="en-US" sz="1000" dirty="0"/>
              <a:t> where </a:t>
            </a:r>
            <a:r>
              <a:rPr lang="en-US" sz="1000" dirty="0" err="1"/>
              <a:t>timeschedule_id</a:t>
            </a:r>
            <a:r>
              <a:rPr lang="en-US" sz="1000" dirty="0"/>
              <a:t>='$</a:t>
            </a:r>
            <a:r>
              <a:rPr lang="en-US" sz="1000" dirty="0" err="1"/>
              <a:t>tid</a:t>
            </a:r>
            <a:r>
              <a:rPr lang="en-US" sz="1000" dirty="0"/>
              <a:t>'");</a:t>
            </a:r>
          </a:p>
          <a:p>
            <a:r>
              <a:rPr lang="en-US" sz="1000" dirty="0"/>
              <a:t>header('</a:t>
            </a:r>
            <a:r>
              <a:rPr lang="en-US" sz="1000" dirty="0" err="1"/>
              <a:t>location:admindashboard.php?info</a:t>
            </a:r>
            <a:r>
              <a:rPr lang="en-US" sz="1000" dirty="0"/>
              <a:t>=timetable');</a:t>
            </a:r>
          </a:p>
          <a:p>
            <a:r>
              <a:rPr lang="en-US" sz="1000" dirty="0"/>
              <a:t>}</a:t>
            </a:r>
          </a:p>
          <a:p>
            <a:r>
              <a:rPr lang="en-US" sz="1000" dirty="0"/>
              <a:t>?&gt;</a:t>
            </a:r>
          </a:p>
        </p:txBody>
      </p:sp>
      <p:sp>
        <p:nvSpPr>
          <p:cNvPr id="19" name="TextBox 18">
            <a:extLst>
              <a:ext uri="{FF2B5EF4-FFF2-40B4-BE49-F238E27FC236}">
                <a16:creationId xmlns:a16="http://schemas.microsoft.com/office/drawing/2014/main" id="{FFA03FE7-0B47-772A-576B-A3E314101441}"/>
              </a:ext>
            </a:extLst>
          </p:cNvPr>
          <p:cNvSpPr txBox="1"/>
          <p:nvPr/>
        </p:nvSpPr>
        <p:spPr>
          <a:xfrm>
            <a:off x="654810" y="5543589"/>
            <a:ext cx="3784600" cy="369332"/>
          </a:xfrm>
          <a:prstGeom prst="rect">
            <a:avLst/>
          </a:prstGeom>
          <a:noFill/>
        </p:spPr>
        <p:txBody>
          <a:bodyPr wrap="square">
            <a:spAutoFit/>
          </a:bodyPr>
          <a:lstStyle/>
          <a:p>
            <a:r>
              <a:rPr lang="en-US" b="1" dirty="0" err="1"/>
              <a:t>delete_timetable.php</a:t>
            </a:r>
            <a:endParaRPr lang="en-IN" b="1" dirty="0"/>
          </a:p>
        </p:txBody>
      </p:sp>
      <p:sp>
        <p:nvSpPr>
          <p:cNvPr id="20" name="TextBox 19">
            <a:extLst>
              <a:ext uri="{FF2B5EF4-FFF2-40B4-BE49-F238E27FC236}">
                <a16:creationId xmlns:a16="http://schemas.microsoft.com/office/drawing/2014/main" id="{D5552CC8-9CE1-941B-743F-CA52B93B02E4}"/>
              </a:ext>
            </a:extLst>
          </p:cNvPr>
          <p:cNvSpPr txBox="1"/>
          <p:nvPr/>
        </p:nvSpPr>
        <p:spPr>
          <a:xfrm>
            <a:off x="629410" y="7941193"/>
            <a:ext cx="4907790" cy="1631216"/>
          </a:xfrm>
          <a:prstGeom prst="rect">
            <a:avLst/>
          </a:prstGeom>
          <a:noFill/>
        </p:spPr>
        <p:txBody>
          <a:bodyPr wrap="square">
            <a:spAutoFit/>
          </a:bodyPr>
          <a:lstStyle/>
          <a:p>
            <a:r>
              <a:rPr lang="en-US" sz="1000" dirty="0"/>
              <a:t>&lt;option value="" selected="selected" disabled="disabled"&gt;Select Subject&lt;/option&gt;</a:t>
            </a:r>
          </a:p>
          <a:p>
            <a:r>
              <a:rPr lang="en-US" sz="1000" dirty="0"/>
              <a:t>&lt;?</a:t>
            </a:r>
            <a:r>
              <a:rPr lang="en-US" sz="1000" dirty="0" err="1"/>
              <a:t>php</a:t>
            </a:r>
            <a:r>
              <a:rPr lang="en-US" sz="1000" dirty="0"/>
              <a:t> </a:t>
            </a:r>
          </a:p>
          <a:p>
            <a:r>
              <a:rPr lang="en-US" sz="1000" dirty="0"/>
              <a:t>include('../config.php');</a:t>
            </a:r>
          </a:p>
          <a:p>
            <a:r>
              <a:rPr lang="en-US" sz="1000" dirty="0"/>
              <a:t>$q=</a:t>
            </a:r>
            <a:r>
              <a:rPr lang="en-US" sz="1000" dirty="0" err="1"/>
              <a:t>mysqli_query</a:t>
            </a:r>
            <a:r>
              <a:rPr lang="en-US" sz="1000" dirty="0"/>
              <a:t>($</a:t>
            </a:r>
            <a:r>
              <a:rPr lang="en-US" sz="1000" dirty="0" err="1"/>
              <a:t>con,"select</a:t>
            </a:r>
            <a:r>
              <a:rPr lang="en-US" sz="1000" dirty="0"/>
              <a:t> * from  semester where </a:t>
            </a:r>
            <a:r>
              <a:rPr lang="en-US" sz="1000" dirty="0" err="1"/>
              <a:t>department_id</a:t>
            </a:r>
            <a:r>
              <a:rPr lang="en-US" sz="1000" dirty="0"/>
              <a:t>='".$_GET['id']."'");</a:t>
            </a:r>
          </a:p>
          <a:p>
            <a:r>
              <a:rPr lang="en-US" sz="1000" dirty="0"/>
              <a:t>while($res=</a:t>
            </a:r>
            <a:r>
              <a:rPr lang="en-US" sz="1000" dirty="0" err="1"/>
              <a:t>mysqli_fetch_assoc</a:t>
            </a:r>
            <a:r>
              <a:rPr lang="en-US" sz="1000" dirty="0"/>
              <a:t>($q))</a:t>
            </a:r>
          </a:p>
          <a:p>
            <a:r>
              <a:rPr lang="en-US" sz="1000" dirty="0"/>
              <a:t>{</a:t>
            </a:r>
          </a:p>
          <a:p>
            <a:r>
              <a:rPr lang="en-US" sz="1000" dirty="0"/>
              <a:t>echo "&lt;option value='".$res['</a:t>
            </a:r>
            <a:r>
              <a:rPr lang="en-US" sz="1000" dirty="0" err="1"/>
              <a:t>sem_id</a:t>
            </a:r>
            <a:r>
              <a:rPr lang="en-US" sz="1000" dirty="0"/>
              <a:t>']."'&gt;".$res['</a:t>
            </a:r>
            <a:r>
              <a:rPr lang="en-US" sz="1000" dirty="0" err="1"/>
              <a:t>semester_name</a:t>
            </a:r>
            <a:r>
              <a:rPr lang="en-US" sz="1000" dirty="0"/>
              <a:t>']."&lt;/option&gt;";</a:t>
            </a:r>
          </a:p>
          <a:p>
            <a:r>
              <a:rPr lang="en-US" sz="1000" dirty="0"/>
              <a:t>				</a:t>
            </a:r>
          </a:p>
          <a:p>
            <a:r>
              <a:rPr lang="en-US" sz="1000" dirty="0"/>
              <a:t>}</a:t>
            </a:r>
          </a:p>
          <a:p>
            <a:r>
              <a:rPr lang="en-US" sz="1000" dirty="0"/>
              <a:t>?&gt;</a:t>
            </a:r>
          </a:p>
        </p:txBody>
      </p:sp>
      <p:sp>
        <p:nvSpPr>
          <p:cNvPr id="22" name="TextBox 21">
            <a:extLst>
              <a:ext uri="{FF2B5EF4-FFF2-40B4-BE49-F238E27FC236}">
                <a16:creationId xmlns:a16="http://schemas.microsoft.com/office/drawing/2014/main" id="{DAC06CCA-7363-5930-5E65-B621024B8DF0}"/>
              </a:ext>
            </a:extLst>
          </p:cNvPr>
          <p:cNvSpPr txBox="1"/>
          <p:nvPr/>
        </p:nvSpPr>
        <p:spPr>
          <a:xfrm>
            <a:off x="508000" y="7540360"/>
            <a:ext cx="3784600" cy="369332"/>
          </a:xfrm>
          <a:prstGeom prst="rect">
            <a:avLst/>
          </a:prstGeom>
          <a:noFill/>
        </p:spPr>
        <p:txBody>
          <a:bodyPr wrap="square">
            <a:spAutoFit/>
          </a:bodyPr>
          <a:lstStyle/>
          <a:p>
            <a:r>
              <a:rPr lang="en-US" b="1" dirty="0" err="1"/>
              <a:t>Update_student_ajax.php</a:t>
            </a:r>
            <a:endParaRPr lang="en-IN" b="1" dirty="0"/>
          </a:p>
        </p:txBody>
      </p:sp>
    </p:spTree>
    <p:extLst>
      <p:ext uri="{BB962C8B-B14F-4D97-AF65-F5344CB8AC3E}">
        <p14:creationId xmlns:p14="http://schemas.microsoft.com/office/powerpoint/2010/main" val="3325367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16479" y="834897"/>
            <a:ext cx="1931670" cy="330835"/>
          </a:xfrm>
          <a:prstGeom prst="rect">
            <a:avLst/>
          </a:prstGeom>
        </p:spPr>
        <p:txBody>
          <a:bodyPr vert="horz" wrap="square" lIns="0" tIns="12700" rIns="0" bIns="0" rtlCol="0">
            <a:spAutoFit/>
          </a:bodyPr>
          <a:lstStyle/>
          <a:p>
            <a:pPr marL="12700">
              <a:lnSpc>
                <a:spcPct val="100000"/>
              </a:lnSpc>
              <a:spcBef>
                <a:spcPts val="100"/>
              </a:spcBef>
            </a:pPr>
            <a:r>
              <a:rPr sz="2000" b="1" u="heavy" spc="-5" dirty="0">
                <a:solidFill>
                  <a:srgbClr val="212121"/>
                </a:solidFill>
                <a:uFill>
                  <a:solidFill>
                    <a:srgbClr val="212121"/>
                  </a:solidFill>
                </a:uFill>
                <a:latin typeface="Times New Roman"/>
                <a:cs typeface="Times New Roman"/>
              </a:rPr>
              <a:t>DECLARATION</a:t>
            </a:r>
            <a:endParaRPr sz="2000">
              <a:latin typeface="Times New Roman"/>
              <a:cs typeface="Times New Roman"/>
            </a:endParaRPr>
          </a:p>
        </p:txBody>
      </p:sp>
      <p:sp>
        <p:nvSpPr>
          <p:cNvPr id="3" name="object 3"/>
          <p:cNvSpPr txBox="1"/>
          <p:nvPr/>
        </p:nvSpPr>
        <p:spPr>
          <a:xfrm>
            <a:off x="646492" y="1922970"/>
            <a:ext cx="6417945" cy="1075690"/>
          </a:xfrm>
          <a:prstGeom prst="rect">
            <a:avLst/>
          </a:prstGeom>
        </p:spPr>
        <p:txBody>
          <a:bodyPr vert="horz" wrap="square" lIns="0" tIns="12065" rIns="0" bIns="0" rtlCol="0">
            <a:spAutoFit/>
          </a:bodyPr>
          <a:lstStyle/>
          <a:p>
            <a:pPr marL="12700" marR="5080">
              <a:lnSpc>
                <a:spcPct val="143600"/>
              </a:lnSpc>
              <a:spcBef>
                <a:spcPts val="95"/>
              </a:spcBef>
            </a:pPr>
            <a:r>
              <a:rPr sz="1200" dirty="0">
                <a:solidFill>
                  <a:srgbClr val="212121"/>
                </a:solidFill>
                <a:latin typeface="Times New Roman"/>
                <a:cs typeface="Times New Roman"/>
              </a:rPr>
              <a:t>I</a:t>
            </a:r>
            <a:r>
              <a:rPr sz="1200" spc="-20" dirty="0">
                <a:solidFill>
                  <a:srgbClr val="212121"/>
                </a:solidFill>
                <a:latin typeface="Times New Roman"/>
                <a:cs typeface="Times New Roman"/>
              </a:rPr>
              <a:t> </a:t>
            </a:r>
            <a:r>
              <a:rPr lang="en-US" sz="1200" b="1" dirty="0">
                <a:solidFill>
                  <a:srgbClr val="212121"/>
                </a:solidFill>
                <a:latin typeface="Times New Roman"/>
                <a:cs typeface="Times New Roman"/>
              </a:rPr>
              <a:t>YASH NIKHIL DEBNATH </a:t>
            </a:r>
            <a:r>
              <a:rPr sz="1200" spc="-5" dirty="0">
                <a:solidFill>
                  <a:srgbClr val="212121"/>
                </a:solidFill>
                <a:latin typeface="Times New Roman"/>
                <a:cs typeface="Times New Roman"/>
              </a:rPr>
              <a:t>hereby</a:t>
            </a:r>
            <a:r>
              <a:rPr sz="1200" dirty="0">
                <a:solidFill>
                  <a:srgbClr val="212121"/>
                </a:solidFill>
                <a:latin typeface="Times New Roman"/>
                <a:cs typeface="Times New Roman"/>
              </a:rPr>
              <a:t> declare</a:t>
            </a:r>
            <a:r>
              <a:rPr sz="1200" spc="-5" dirty="0">
                <a:solidFill>
                  <a:srgbClr val="212121"/>
                </a:solidFill>
                <a:latin typeface="Times New Roman"/>
                <a:cs typeface="Times New Roman"/>
              </a:rPr>
              <a:t> </a:t>
            </a:r>
            <a:r>
              <a:rPr sz="1200" dirty="0">
                <a:solidFill>
                  <a:srgbClr val="212121"/>
                </a:solidFill>
                <a:latin typeface="Times New Roman"/>
                <a:cs typeface="Times New Roman"/>
              </a:rPr>
              <a:t>that</a:t>
            </a:r>
            <a:r>
              <a:rPr sz="1200" spc="10" dirty="0">
                <a:solidFill>
                  <a:srgbClr val="212121"/>
                </a:solidFill>
                <a:latin typeface="Times New Roman"/>
                <a:cs typeface="Times New Roman"/>
              </a:rPr>
              <a:t> </a:t>
            </a:r>
            <a:r>
              <a:rPr sz="1200" dirty="0">
                <a:solidFill>
                  <a:srgbClr val="212121"/>
                </a:solidFill>
                <a:latin typeface="Times New Roman"/>
                <a:cs typeface="Times New Roman"/>
              </a:rPr>
              <a:t>the </a:t>
            </a:r>
            <a:r>
              <a:rPr sz="1200" spc="-5" dirty="0">
                <a:solidFill>
                  <a:srgbClr val="212121"/>
                </a:solidFill>
                <a:latin typeface="Times New Roman"/>
                <a:cs typeface="Times New Roman"/>
              </a:rPr>
              <a:t>project</a:t>
            </a:r>
            <a:r>
              <a:rPr sz="1200" dirty="0">
                <a:solidFill>
                  <a:srgbClr val="212121"/>
                </a:solidFill>
                <a:latin typeface="Times New Roman"/>
                <a:cs typeface="Times New Roman"/>
              </a:rPr>
              <a:t> entitled</a:t>
            </a:r>
            <a:r>
              <a:rPr sz="1200" spc="5" dirty="0">
                <a:solidFill>
                  <a:srgbClr val="212121"/>
                </a:solidFill>
                <a:latin typeface="Times New Roman"/>
                <a:cs typeface="Times New Roman"/>
              </a:rPr>
              <a:t> </a:t>
            </a:r>
            <a:r>
              <a:rPr sz="1200" b="1" dirty="0">
                <a:solidFill>
                  <a:srgbClr val="212121"/>
                </a:solidFill>
                <a:latin typeface="Times New Roman"/>
                <a:cs typeface="Times New Roman"/>
              </a:rPr>
              <a:t>“</a:t>
            </a:r>
            <a:r>
              <a:rPr lang="en-US" sz="1200" b="1" u="heavy" dirty="0">
                <a:solidFill>
                  <a:srgbClr val="212121"/>
                </a:solidFill>
                <a:uFill>
                  <a:solidFill>
                    <a:srgbClr val="212121"/>
                  </a:solidFill>
                </a:uFill>
                <a:latin typeface="Times New Roman"/>
                <a:cs typeface="Times New Roman"/>
              </a:rPr>
              <a:t>TIMETABLE GENERATOR</a:t>
            </a:r>
            <a:r>
              <a:rPr sz="1200" b="1" spc="-5" dirty="0">
                <a:solidFill>
                  <a:srgbClr val="212121"/>
                </a:solidFill>
                <a:latin typeface="Times New Roman"/>
                <a:cs typeface="Times New Roman"/>
              </a:rPr>
              <a:t>” </a:t>
            </a:r>
            <a:r>
              <a:rPr sz="1200" b="1" dirty="0">
                <a:solidFill>
                  <a:srgbClr val="212121"/>
                </a:solidFill>
                <a:latin typeface="Times New Roman"/>
                <a:cs typeface="Times New Roman"/>
              </a:rPr>
              <a:t> </a:t>
            </a:r>
            <a:r>
              <a:rPr sz="1200" dirty="0">
                <a:solidFill>
                  <a:srgbClr val="212121"/>
                </a:solidFill>
                <a:latin typeface="Times New Roman"/>
                <a:cs typeface="Times New Roman"/>
              </a:rPr>
              <a:t>submitted in</a:t>
            </a:r>
            <a:r>
              <a:rPr sz="1200" spc="5" dirty="0">
                <a:solidFill>
                  <a:srgbClr val="212121"/>
                </a:solidFill>
                <a:latin typeface="Times New Roman"/>
                <a:cs typeface="Times New Roman"/>
              </a:rPr>
              <a:t> </a:t>
            </a:r>
            <a:r>
              <a:rPr sz="1200" dirty="0">
                <a:solidFill>
                  <a:srgbClr val="212121"/>
                </a:solidFill>
                <a:latin typeface="Times New Roman"/>
                <a:cs typeface="Times New Roman"/>
              </a:rPr>
              <a:t>the</a:t>
            </a:r>
            <a:r>
              <a:rPr sz="1200" spc="5" dirty="0">
                <a:solidFill>
                  <a:srgbClr val="212121"/>
                </a:solidFill>
                <a:latin typeface="Times New Roman"/>
                <a:cs typeface="Times New Roman"/>
              </a:rPr>
              <a:t> </a:t>
            </a:r>
            <a:r>
              <a:rPr sz="1200" spc="-5" dirty="0">
                <a:solidFill>
                  <a:srgbClr val="212121"/>
                </a:solidFill>
                <a:latin typeface="Times New Roman"/>
                <a:cs typeface="Times New Roman"/>
              </a:rPr>
              <a:t>partial</a:t>
            </a:r>
            <a:r>
              <a:rPr sz="1200" spc="5" dirty="0">
                <a:solidFill>
                  <a:srgbClr val="212121"/>
                </a:solidFill>
                <a:latin typeface="Times New Roman"/>
                <a:cs typeface="Times New Roman"/>
              </a:rPr>
              <a:t> </a:t>
            </a:r>
            <a:r>
              <a:rPr sz="1200" dirty="0">
                <a:solidFill>
                  <a:srgbClr val="212121"/>
                </a:solidFill>
                <a:latin typeface="Times New Roman"/>
                <a:cs typeface="Times New Roman"/>
              </a:rPr>
              <a:t>fulfillment</a:t>
            </a:r>
            <a:r>
              <a:rPr sz="1200" spc="5" dirty="0">
                <a:solidFill>
                  <a:srgbClr val="212121"/>
                </a:solidFill>
                <a:latin typeface="Times New Roman"/>
                <a:cs typeface="Times New Roman"/>
              </a:rPr>
              <a:t> </a:t>
            </a:r>
            <a:r>
              <a:rPr sz="1200" spc="-5" dirty="0">
                <a:solidFill>
                  <a:srgbClr val="212121"/>
                </a:solidFill>
                <a:latin typeface="Times New Roman"/>
                <a:cs typeface="Times New Roman"/>
              </a:rPr>
              <a:t>for</a:t>
            </a:r>
            <a:r>
              <a:rPr sz="1200" dirty="0">
                <a:solidFill>
                  <a:srgbClr val="212121"/>
                </a:solidFill>
                <a:latin typeface="Times New Roman"/>
                <a:cs typeface="Times New Roman"/>
              </a:rPr>
              <a:t> the</a:t>
            </a:r>
            <a:r>
              <a:rPr sz="1200" spc="-5" dirty="0">
                <a:solidFill>
                  <a:srgbClr val="212121"/>
                </a:solidFill>
                <a:latin typeface="Times New Roman"/>
                <a:cs typeface="Times New Roman"/>
              </a:rPr>
              <a:t> award</a:t>
            </a:r>
            <a:r>
              <a:rPr sz="1200" spc="10" dirty="0">
                <a:solidFill>
                  <a:srgbClr val="212121"/>
                </a:solidFill>
                <a:latin typeface="Times New Roman"/>
                <a:cs typeface="Times New Roman"/>
              </a:rPr>
              <a:t> </a:t>
            </a:r>
            <a:r>
              <a:rPr sz="1200" dirty="0">
                <a:solidFill>
                  <a:srgbClr val="212121"/>
                </a:solidFill>
                <a:latin typeface="Times New Roman"/>
                <a:cs typeface="Times New Roman"/>
              </a:rPr>
              <a:t>of</a:t>
            </a:r>
            <a:r>
              <a:rPr sz="1200" spc="5" dirty="0">
                <a:solidFill>
                  <a:srgbClr val="212121"/>
                </a:solidFill>
                <a:latin typeface="Times New Roman"/>
                <a:cs typeface="Times New Roman"/>
              </a:rPr>
              <a:t> </a:t>
            </a:r>
            <a:r>
              <a:rPr sz="1200" spc="-5" dirty="0">
                <a:solidFill>
                  <a:srgbClr val="212121"/>
                </a:solidFill>
                <a:latin typeface="Times New Roman"/>
                <a:cs typeface="Times New Roman"/>
              </a:rPr>
              <a:t>Bachelor</a:t>
            </a:r>
            <a:r>
              <a:rPr sz="1200" spc="5" dirty="0">
                <a:solidFill>
                  <a:srgbClr val="212121"/>
                </a:solidFill>
                <a:latin typeface="Times New Roman"/>
                <a:cs typeface="Times New Roman"/>
              </a:rPr>
              <a:t> </a:t>
            </a:r>
            <a:r>
              <a:rPr sz="1200" dirty="0">
                <a:solidFill>
                  <a:srgbClr val="212121"/>
                </a:solidFill>
                <a:latin typeface="Times New Roman"/>
                <a:cs typeface="Times New Roman"/>
              </a:rPr>
              <a:t>of </a:t>
            </a:r>
            <a:r>
              <a:rPr sz="1200" spc="-5" dirty="0">
                <a:solidFill>
                  <a:srgbClr val="212121"/>
                </a:solidFill>
                <a:latin typeface="Times New Roman"/>
                <a:cs typeface="Times New Roman"/>
              </a:rPr>
              <a:t>Science</a:t>
            </a:r>
            <a:r>
              <a:rPr sz="1200" dirty="0">
                <a:solidFill>
                  <a:srgbClr val="212121"/>
                </a:solidFill>
                <a:latin typeface="Times New Roman"/>
                <a:cs typeface="Times New Roman"/>
              </a:rPr>
              <a:t> in</a:t>
            </a:r>
            <a:r>
              <a:rPr sz="1200" spc="5" dirty="0">
                <a:solidFill>
                  <a:srgbClr val="212121"/>
                </a:solidFill>
                <a:latin typeface="Times New Roman"/>
                <a:cs typeface="Times New Roman"/>
              </a:rPr>
              <a:t> </a:t>
            </a:r>
            <a:r>
              <a:rPr sz="1200" spc="-5" dirty="0">
                <a:solidFill>
                  <a:srgbClr val="212121"/>
                </a:solidFill>
                <a:latin typeface="Times New Roman"/>
                <a:cs typeface="Times New Roman"/>
              </a:rPr>
              <a:t>Computer</a:t>
            </a:r>
            <a:r>
              <a:rPr sz="1200" spc="5" dirty="0">
                <a:solidFill>
                  <a:srgbClr val="212121"/>
                </a:solidFill>
                <a:latin typeface="Times New Roman"/>
                <a:cs typeface="Times New Roman"/>
              </a:rPr>
              <a:t> </a:t>
            </a:r>
            <a:r>
              <a:rPr sz="1200" spc="-5" dirty="0">
                <a:solidFill>
                  <a:srgbClr val="212121"/>
                </a:solidFill>
                <a:latin typeface="Times New Roman"/>
                <a:cs typeface="Times New Roman"/>
              </a:rPr>
              <a:t>Science</a:t>
            </a:r>
            <a:r>
              <a:rPr sz="1200" dirty="0">
                <a:solidFill>
                  <a:srgbClr val="212121"/>
                </a:solidFill>
                <a:latin typeface="Times New Roman"/>
                <a:cs typeface="Times New Roman"/>
              </a:rPr>
              <a:t> during the </a:t>
            </a:r>
            <a:r>
              <a:rPr sz="1200" spc="5" dirty="0">
                <a:solidFill>
                  <a:srgbClr val="212121"/>
                </a:solidFill>
                <a:latin typeface="Times New Roman"/>
                <a:cs typeface="Times New Roman"/>
              </a:rPr>
              <a:t> </a:t>
            </a:r>
            <a:r>
              <a:rPr sz="1200" spc="-5" dirty="0">
                <a:solidFill>
                  <a:srgbClr val="212121"/>
                </a:solidFill>
                <a:latin typeface="Times New Roman"/>
                <a:cs typeface="Times New Roman"/>
              </a:rPr>
              <a:t>academic </a:t>
            </a:r>
            <a:r>
              <a:rPr sz="1200" dirty="0">
                <a:solidFill>
                  <a:srgbClr val="212121"/>
                </a:solidFill>
                <a:latin typeface="Times New Roman"/>
                <a:cs typeface="Times New Roman"/>
              </a:rPr>
              <a:t>year </a:t>
            </a:r>
            <a:r>
              <a:rPr sz="1200" b="1" dirty="0">
                <a:solidFill>
                  <a:srgbClr val="212121"/>
                </a:solidFill>
                <a:latin typeface="Times New Roman"/>
                <a:cs typeface="Times New Roman"/>
              </a:rPr>
              <a:t>2023</a:t>
            </a:r>
            <a:r>
              <a:rPr sz="1200" b="1" spc="5" dirty="0">
                <a:solidFill>
                  <a:srgbClr val="212121"/>
                </a:solidFill>
                <a:latin typeface="Times New Roman"/>
                <a:cs typeface="Times New Roman"/>
              </a:rPr>
              <a:t> </a:t>
            </a:r>
            <a:r>
              <a:rPr sz="1200" b="1" dirty="0">
                <a:solidFill>
                  <a:srgbClr val="212121"/>
                </a:solidFill>
                <a:latin typeface="Times New Roman"/>
                <a:cs typeface="Times New Roman"/>
              </a:rPr>
              <a:t>– 2024 </a:t>
            </a:r>
            <a:r>
              <a:rPr sz="1200" spc="-5" dirty="0">
                <a:solidFill>
                  <a:srgbClr val="212121"/>
                </a:solidFill>
                <a:latin typeface="Times New Roman"/>
                <a:cs typeface="Times New Roman"/>
              </a:rPr>
              <a:t>is</a:t>
            </a:r>
            <a:r>
              <a:rPr sz="1200" spc="5" dirty="0">
                <a:solidFill>
                  <a:srgbClr val="212121"/>
                </a:solidFill>
                <a:latin typeface="Times New Roman"/>
                <a:cs typeface="Times New Roman"/>
              </a:rPr>
              <a:t> </a:t>
            </a:r>
            <a:r>
              <a:rPr sz="1200" dirty="0">
                <a:solidFill>
                  <a:srgbClr val="212121"/>
                </a:solidFill>
                <a:latin typeface="Times New Roman"/>
                <a:cs typeface="Times New Roman"/>
              </a:rPr>
              <a:t>my original </a:t>
            </a:r>
            <a:r>
              <a:rPr sz="1200" spc="-5" dirty="0">
                <a:solidFill>
                  <a:srgbClr val="212121"/>
                </a:solidFill>
                <a:latin typeface="Times New Roman"/>
                <a:cs typeface="Times New Roman"/>
              </a:rPr>
              <a:t>work</a:t>
            </a:r>
            <a:r>
              <a:rPr sz="1200" dirty="0">
                <a:solidFill>
                  <a:srgbClr val="212121"/>
                </a:solidFill>
                <a:latin typeface="Times New Roman"/>
                <a:cs typeface="Times New Roman"/>
              </a:rPr>
              <a:t> </a:t>
            </a:r>
            <a:r>
              <a:rPr sz="1200" spc="-5" dirty="0">
                <a:solidFill>
                  <a:srgbClr val="212121"/>
                </a:solidFill>
                <a:latin typeface="Times New Roman"/>
                <a:cs typeface="Times New Roman"/>
              </a:rPr>
              <a:t>and</a:t>
            </a:r>
            <a:r>
              <a:rPr sz="1200" spc="5" dirty="0">
                <a:solidFill>
                  <a:srgbClr val="212121"/>
                </a:solidFill>
                <a:latin typeface="Times New Roman"/>
                <a:cs typeface="Times New Roman"/>
              </a:rPr>
              <a:t> </a:t>
            </a:r>
            <a:r>
              <a:rPr sz="1200" dirty="0">
                <a:solidFill>
                  <a:srgbClr val="212121"/>
                </a:solidFill>
                <a:latin typeface="Times New Roman"/>
                <a:cs typeface="Times New Roman"/>
              </a:rPr>
              <a:t>the </a:t>
            </a:r>
            <a:r>
              <a:rPr sz="1200" spc="-5" dirty="0">
                <a:solidFill>
                  <a:srgbClr val="212121"/>
                </a:solidFill>
                <a:latin typeface="Times New Roman"/>
                <a:cs typeface="Times New Roman"/>
              </a:rPr>
              <a:t>project</a:t>
            </a:r>
            <a:r>
              <a:rPr sz="1200" dirty="0">
                <a:solidFill>
                  <a:srgbClr val="212121"/>
                </a:solidFill>
                <a:latin typeface="Times New Roman"/>
                <a:cs typeface="Times New Roman"/>
              </a:rPr>
              <a:t> </a:t>
            </a:r>
            <a:r>
              <a:rPr sz="1200" spc="-5" dirty="0">
                <a:solidFill>
                  <a:srgbClr val="212121"/>
                </a:solidFill>
                <a:latin typeface="Times New Roman"/>
                <a:cs typeface="Times New Roman"/>
              </a:rPr>
              <a:t>has</a:t>
            </a:r>
            <a:r>
              <a:rPr sz="1200" spc="5" dirty="0">
                <a:solidFill>
                  <a:srgbClr val="212121"/>
                </a:solidFill>
                <a:latin typeface="Times New Roman"/>
                <a:cs typeface="Times New Roman"/>
              </a:rPr>
              <a:t> </a:t>
            </a:r>
            <a:r>
              <a:rPr sz="1200" dirty="0">
                <a:solidFill>
                  <a:srgbClr val="212121"/>
                </a:solidFill>
                <a:latin typeface="Times New Roman"/>
                <a:cs typeface="Times New Roman"/>
              </a:rPr>
              <a:t>not formed the basis for</a:t>
            </a:r>
            <a:r>
              <a:rPr sz="1200" spc="-5" dirty="0">
                <a:solidFill>
                  <a:srgbClr val="212121"/>
                </a:solidFill>
                <a:latin typeface="Times New Roman"/>
                <a:cs typeface="Times New Roman"/>
              </a:rPr>
              <a:t> </a:t>
            </a:r>
            <a:r>
              <a:rPr sz="1200" dirty="0">
                <a:solidFill>
                  <a:srgbClr val="212121"/>
                </a:solidFill>
                <a:latin typeface="Times New Roman"/>
                <a:cs typeface="Times New Roman"/>
              </a:rPr>
              <a:t>the</a:t>
            </a:r>
            <a:r>
              <a:rPr sz="1200" spc="10" dirty="0">
                <a:solidFill>
                  <a:srgbClr val="212121"/>
                </a:solidFill>
                <a:latin typeface="Times New Roman"/>
                <a:cs typeface="Times New Roman"/>
              </a:rPr>
              <a:t> </a:t>
            </a:r>
            <a:r>
              <a:rPr sz="1200" spc="-5" dirty="0">
                <a:solidFill>
                  <a:srgbClr val="212121"/>
                </a:solidFill>
                <a:latin typeface="Times New Roman"/>
                <a:cs typeface="Times New Roman"/>
              </a:rPr>
              <a:t>award</a:t>
            </a:r>
            <a:r>
              <a:rPr sz="1200" dirty="0">
                <a:solidFill>
                  <a:srgbClr val="212121"/>
                </a:solidFill>
                <a:latin typeface="Times New Roman"/>
                <a:cs typeface="Times New Roman"/>
              </a:rPr>
              <a:t> of </a:t>
            </a:r>
            <a:r>
              <a:rPr sz="1200" spc="-285" dirty="0">
                <a:solidFill>
                  <a:srgbClr val="212121"/>
                </a:solidFill>
                <a:latin typeface="Times New Roman"/>
                <a:cs typeface="Times New Roman"/>
              </a:rPr>
              <a:t> </a:t>
            </a:r>
            <a:r>
              <a:rPr sz="1200" spc="-5" dirty="0">
                <a:solidFill>
                  <a:srgbClr val="212121"/>
                </a:solidFill>
                <a:latin typeface="Times New Roman"/>
                <a:cs typeface="Times New Roman"/>
              </a:rPr>
              <a:t>any</a:t>
            </a:r>
            <a:r>
              <a:rPr sz="1200" dirty="0">
                <a:solidFill>
                  <a:srgbClr val="212121"/>
                </a:solidFill>
                <a:latin typeface="Times New Roman"/>
                <a:cs typeface="Times New Roman"/>
              </a:rPr>
              <a:t> </a:t>
            </a:r>
            <a:r>
              <a:rPr sz="1200" spc="-5" dirty="0">
                <a:solidFill>
                  <a:srgbClr val="212121"/>
                </a:solidFill>
                <a:latin typeface="Times New Roman"/>
                <a:cs typeface="Times New Roman"/>
              </a:rPr>
              <a:t>degree,</a:t>
            </a:r>
            <a:r>
              <a:rPr sz="1200" dirty="0">
                <a:solidFill>
                  <a:srgbClr val="212121"/>
                </a:solidFill>
                <a:latin typeface="Times New Roman"/>
                <a:cs typeface="Times New Roman"/>
              </a:rPr>
              <a:t> associate ship, </a:t>
            </a:r>
            <a:r>
              <a:rPr sz="1200" spc="-5" dirty="0">
                <a:solidFill>
                  <a:srgbClr val="212121"/>
                </a:solidFill>
                <a:latin typeface="Times New Roman"/>
                <a:cs typeface="Times New Roman"/>
              </a:rPr>
              <a:t>fellowship</a:t>
            </a:r>
            <a:r>
              <a:rPr sz="1200" dirty="0">
                <a:solidFill>
                  <a:srgbClr val="212121"/>
                </a:solidFill>
                <a:latin typeface="Times New Roman"/>
                <a:cs typeface="Times New Roman"/>
              </a:rPr>
              <a:t> or </a:t>
            </a:r>
            <a:r>
              <a:rPr sz="1200" spc="-5" dirty="0">
                <a:solidFill>
                  <a:srgbClr val="212121"/>
                </a:solidFill>
                <a:latin typeface="Times New Roman"/>
                <a:cs typeface="Times New Roman"/>
              </a:rPr>
              <a:t>any</a:t>
            </a:r>
            <a:r>
              <a:rPr sz="1200" dirty="0">
                <a:solidFill>
                  <a:srgbClr val="212121"/>
                </a:solidFill>
                <a:latin typeface="Times New Roman"/>
                <a:cs typeface="Times New Roman"/>
              </a:rPr>
              <a:t> other similar</a:t>
            </a:r>
            <a:r>
              <a:rPr sz="1200" spc="-10" dirty="0">
                <a:solidFill>
                  <a:srgbClr val="212121"/>
                </a:solidFill>
                <a:latin typeface="Times New Roman"/>
                <a:cs typeface="Times New Roman"/>
              </a:rPr>
              <a:t> </a:t>
            </a:r>
            <a:r>
              <a:rPr sz="1200" spc="-5" dirty="0">
                <a:solidFill>
                  <a:srgbClr val="212121"/>
                </a:solidFill>
                <a:latin typeface="Times New Roman"/>
                <a:cs typeface="Times New Roman"/>
              </a:rPr>
              <a:t>titles.</a:t>
            </a:r>
            <a:endParaRPr sz="1200" dirty="0">
              <a:latin typeface="Times New Roman"/>
              <a:cs typeface="Times New Roman"/>
            </a:endParaRPr>
          </a:p>
        </p:txBody>
      </p:sp>
      <p:sp>
        <p:nvSpPr>
          <p:cNvPr id="4" name="object 4"/>
          <p:cNvSpPr txBox="1"/>
          <p:nvPr/>
        </p:nvSpPr>
        <p:spPr>
          <a:xfrm>
            <a:off x="821232" y="4855590"/>
            <a:ext cx="166497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212121"/>
                </a:solidFill>
                <a:latin typeface="Times New Roman"/>
                <a:cs typeface="Times New Roman"/>
              </a:rPr>
              <a:t>Signature</a:t>
            </a:r>
            <a:r>
              <a:rPr sz="1200" b="1" spc="-25" dirty="0">
                <a:solidFill>
                  <a:srgbClr val="212121"/>
                </a:solidFill>
                <a:latin typeface="Times New Roman"/>
                <a:cs typeface="Times New Roman"/>
              </a:rPr>
              <a:t> </a:t>
            </a:r>
            <a:r>
              <a:rPr sz="1200" b="1" dirty="0">
                <a:solidFill>
                  <a:srgbClr val="212121"/>
                </a:solidFill>
                <a:latin typeface="Times New Roman"/>
                <a:cs typeface="Times New Roman"/>
              </a:rPr>
              <a:t>of</a:t>
            </a:r>
            <a:r>
              <a:rPr sz="1200" b="1" spc="-15" dirty="0">
                <a:solidFill>
                  <a:srgbClr val="212121"/>
                </a:solidFill>
                <a:latin typeface="Times New Roman"/>
                <a:cs typeface="Times New Roman"/>
              </a:rPr>
              <a:t> </a:t>
            </a:r>
            <a:r>
              <a:rPr sz="1200" b="1" spc="-5" dirty="0">
                <a:solidFill>
                  <a:srgbClr val="212121"/>
                </a:solidFill>
                <a:latin typeface="Times New Roman"/>
                <a:cs typeface="Times New Roman"/>
              </a:rPr>
              <a:t>the</a:t>
            </a:r>
            <a:r>
              <a:rPr sz="1200" b="1" spc="-20" dirty="0">
                <a:solidFill>
                  <a:srgbClr val="212121"/>
                </a:solidFill>
                <a:latin typeface="Times New Roman"/>
                <a:cs typeface="Times New Roman"/>
              </a:rPr>
              <a:t> </a:t>
            </a:r>
            <a:r>
              <a:rPr sz="1200" b="1" spc="-5" dirty="0">
                <a:solidFill>
                  <a:srgbClr val="212121"/>
                </a:solidFill>
                <a:latin typeface="Times New Roman"/>
                <a:cs typeface="Times New Roman"/>
              </a:rPr>
              <a:t>Student:</a:t>
            </a:r>
            <a:endParaRPr sz="1200" dirty="0">
              <a:latin typeface="Times New Roman"/>
              <a:cs typeface="Times New Roman"/>
            </a:endParaRPr>
          </a:p>
        </p:txBody>
      </p:sp>
      <p:sp>
        <p:nvSpPr>
          <p:cNvPr id="5" name="object 5"/>
          <p:cNvSpPr txBox="1"/>
          <p:nvPr/>
        </p:nvSpPr>
        <p:spPr>
          <a:xfrm>
            <a:off x="821232" y="6517004"/>
            <a:ext cx="42227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212121"/>
                </a:solidFill>
                <a:latin typeface="Times New Roman"/>
                <a:cs typeface="Times New Roman"/>
              </a:rPr>
              <a:t>Pla</a:t>
            </a:r>
            <a:r>
              <a:rPr sz="1200" b="1" spc="-5" dirty="0">
                <a:solidFill>
                  <a:srgbClr val="212121"/>
                </a:solidFill>
                <a:latin typeface="Times New Roman"/>
                <a:cs typeface="Times New Roman"/>
              </a:rPr>
              <a:t>ce</a:t>
            </a:r>
            <a:r>
              <a:rPr sz="1200" b="1" dirty="0">
                <a:solidFill>
                  <a:srgbClr val="212121"/>
                </a:solidFill>
                <a:latin typeface="Times New Roman"/>
                <a:cs typeface="Times New Roman"/>
              </a:rPr>
              <a:t>:</a:t>
            </a:r>
            <a:endParaRPr sz="1200">
              <a:latin typeface="Times New Roman"/>
              <a:cs typeface="Times New Roman"/>
            </a:endParaRPr>
          </a:p>
        </p:txBody>
      </p:sp>
      <p:sp>
        <p:nvSpPr>
          <p:cNvPr id="6" name="object 6"/>
          <p:cNvSpPr txBox="1"/>
          <p:nvPr/>
        </p:nvSpPr>
        <p:spPr>
          <a:xfrm>
            <a:off x="821232" y="7347965"/>
            <a:ext cx="37973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212121"/>
                </a:solidFill>
                <a:latin typeface="Times New Roman"/>
                <a:cs typeface="Times New Roman"/>
              </a:rPr>
              <a:t>Da</a:t>
            </a:r>
            <a:r>
              <a:rPr sz="1200" b="1" spc="-10" dirty="0">
                <a:solidFill>
                  <a:srgbClr val="212121"/>
                </a:solidFill>
                <a:latin typeface="Times New Roman"/>
                <a:cs typeface="Times New Roman"/>
              </a:rPr>
              <a:t>t</a:t>
            </a:r>
            <a:r>
              <a:rPr sz="1200" b="1" spc="-5" dirty="0">
                <a:solidFill>
                  <a:srgbClr val="212121"/>
                </a:solidFill>
                <a:latin typeface="Times New Roman"/>
                <a:cs typeface="Times New Roman"/>
              </a:rPr>
              <a:t>e</a:t>
            </a:r>
            <a:r>
              <a:rPr sz="1200" b="1" dirty="0">
                <a:solidFill>
                  <a:srgbClr val="212121"/>
                </a:solidFill>
                <a:latin typeface="Times New Roman"/>
                <a:cs typeface="Times New Roman"/>
              </a:rPr>
              <a:t>:</a:t>
            </a:r>
            <a:endParaRPr sz="1200">
              <a:latin typeface="Times New Roman"/>
              <a:cs typeface="Times New Roman"/>
            </a:endParaRPr>
          </a:p>
        </p:txBody>
      </p:sp>
      <p:sp>
        <p:nvSpPr>
          <p:cNvPr id="7" name="object 7"/>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8" name="object 8"/>
          <p:cNvSpPr txBox="1"/>
          <p:nvPr/>
        </p:nvSpPr>
        <p:spPr>
          <a:xfrm>
            <a:off x="3708780" y="9730258"/>
            <a:ext cx="146685" cy="180975"/>
          </a:xfrm>
          <a:prstGeom prst="rect">
            <a:avLst/>
          </a:prstGeom>
        </p:spPr>
        <p:txBody>
          <a:bodyPr vert="horz" wrap="square" lIns="0" tIns="0" rIns="0" bIns="0" rtlCol="0">
            <a:spAutoFit/>
          </a:bodyPr>
          <a:lstStyle/>
          <a:p>
            <a:pPr marL="38100">
              <a:lnSpc>
                <a:spcPts val="1305"/>
              </a:lnSpc>
            </a:pPr>
            <a:fld id="{81D60167-4931-47E6-BA6A-407CBD079E47}" type="slidenum">
              <a:rPr sz="1100" dirty="0">
                <a:latin typeface="Times New Roman"/>
                <a:cs typeface="Times New Roman"/>
              </a:rPr>
              <a:t>3</a:t>
            </a:fld>
            <a:endParaRPr sz="11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30</a:t>
            </a:fld>
            <a:endParaRPr dirty="0"/>
          </a:p>
        </p:txBody>
      </p:sp>
      <p:sp>
        <p:nvSpPr>
          <p:cNvPr id="5" name="TextBox 4">
            <a:extLst>
              <a:ext uri="{FF2B5EF4-FFF2-40B4-BE49-F238E27FC236}">
                <a16:creationId xmlns:a16="http://schemas.microsoft.com/office/drawing/2014/main" id="{907D0352-A9A7-800F-E6E0-A95B59D44BD0}"/>
              </a:ext>
            </a:extLst>
          </p:cNvPr>
          <p:cNvSpPr txBox="1"/>
          <p:nvPr/>
        </p:nvSpPr>
        <p:spPr>
          <a:xfrm>
            <a:off x="431800" y="930275"/>
            <a:ext cx="6705600" cy="7632859"/>
          </a:xfrm>
          <a:prstGeom prst="rect">
            <a:avLst/>
          </a:prstGeom>
          <a:noFill/>
        </p:spPr>
        <p:txBody>
          <a:bodyPr wrap="square">
            <a:spAutoFit/>
          </a:bodyPr>
          <a:lstStyle/>
          <a:p>
            <a:r>
              <a:rPr lang="en-IN" sz="1000" dirty="0"/>
              <a:t>&lt;script&gt;</a:t>
            </a:r>
          </a:p>
          <a:p>
            <a:r>
              <a:rPr lang="en-IN" sz="1000" dirty="0"/>
              <a:t>function </a:t>
            </a:r>
            <a:r>
              <a:rPr lang="en-IN" sz="1000" dirty="0" err="1"/>
              <a:t>deleteData</a:t>
            </a:r>
            <a:r>
              <a:rPr lang="en-IN" sz="1000" dirty="0"/>
              <a:t>(id){</a:t>
            </a:r>
          </a:p>
          <a:p>
            <a:r>
              <a:rPr lang="en-IN" sz="1000" dirty="0"/>
              <a:t>if(confirm("You want to delete?")</a:t>
            </a:r>
          </a:p>
          <a:p>
            <a:r>
              <a:rPr lang="en-IN" sz="1000" dirty="0"/>
              <a:t>){</a:t>
            </a:r>
          </a:p>
          <a:p>
            <a:r>
              <a:rPr lang="en-IN" sz="1000" dirty="0" err="1"/>
              <a:t>window.location.href</a:t>
            </a:r>
            <a:r>
              <a:rPr lang="en-IN" sz="1000" dirty="0"/>
              <a:t>="</a:t>
            </a:r>
            <a:r>
              <a:rPr lang="en-IN" sz="1000" dirty="0" err="1"/>
              <a:t>delete_timetable.php?timeschedule_id</a:t>
            </a:r>
            <a:r>
              <a:rPr lang="en-IN" sz="1000" dirty="0"/>
              <a:t>="+id;}</a:t>
            </a:r>
          </a:p>
          <a:p>
            <a:r>
              <a:rPr lang="en-IN" sz="1000" dirty="0"/>
              <a:t>}</a:t>
            </a:r>
          </a:p>
          <a:p>
            <a:r>
              <a:rPr lang="en-IN" sz="1000" dirty="0"/>
              <a:t>&lt;/script&gt;</a:t>
            </a:r>
          </a:p>
          <a:p>
            <a:r>
              <a:rPr lang="en-IN" sz="1000" dirty="0"/>
              <a:t>&lt;h1 style='padding-bottom:10px;color:rgb(31 41 55 / var(--</a:t>
            </a:r>
            <a:r>
              <a:rPr lang="en-IN" sz="1000" dirty="0" err="1"/>
              <a:t>tw</a:t>
            </a:r>
            <a:r>
              <a:rPr lang="en-IN" sz="1000" dirty="0"/>
              <a:t>-text-opacity));'&gt;Time Table&lt;/h1&gt;</a:t>
            </a:r>
          </a:p>
          <a:p>
            <a:r>
              <a:rPr lang="en-IN" sz="1000" dirty="0"/>
              <a:t>&lt;?</a:t>
            </a:r>
            <a:r>
              <a:rPr lang="en-IN" sz="1000" dirty="0" err="1"/>
              <a:t>php</a:t>
            </a:r>
            <a:r>
              <a:rPr lang="en-IN" sz="1000" dirty="0"/>
              <a:t> </a:t>
            </a:r>
          </a:p>
          <a:p>
            <a:r>
              <a:rPr lang="en-IN" sz="1000" dirty="0"/>
              <a:t>include('../</a:t>
            </a:r>
            <a:r>
              <a:rPr lang="en-IN" sz="1000" dirty="0" err="1"/>
              <a:t>config.php</a:t>
            </a:r>
            <a:r>
              <a:rPr lang="en-IN" sz="1000" dirty="0"/>
              <a:t>');</a:t>
            </a:r>
          </a:p>
          <a:p>
            <a:r>
              <a:rPr lang="en-IN" sz="1000" dirty="0"/>
              <a:t>echo "&lt;table border='2px' class='table'&gt;";</a:t>
            </a:r>
          </a:p>
          <a:p>
            <a:r>
              <a:rPr lang="en-IN" sz="1000" dirty="0"/>
              <a:t>echo "&lt;tr class='danger'&gt;&lt;</a:t>
            </a:r>
            <a:r>
              <a:rPr lang="en-IN" sz="1000" dirty="0" err="1"/>
              <a:t>th</a:t>
            </a:r>
            <a:r>
              <a:rPr lang="en-IN" sz="1000" dirty="0"/>
              <a:t> </a:t>
            </a:r>
            <a:r>
              <a:rPr lang="en-IN" sz="1000" dirty="0" err="1"/>
              <a:t>colspan</a:t>
            </a:r>
            <a:r>
              <a:rPr lang="en-IN" sz="1000" dirty="0"/>
              <a:t>='9'&gt;&lt;a </a:t>
            </a:r>
            <a:r>
              <a:rPr lang="en-IN" sz="1000" dirty="0" err="1"/>
              <a:t>href</a:t>
            </a:r>
            <a:r>
              <a:rPr lang="en-IN" sz="1000" dirty="0"/>
              <a:t>='</a:t>
            </a:r>
            <a:r>
              <a:rPr lang="en-IN" sz="1000" dirty="0" err="1"/>
              <a:t>admindashboard.php?info</a:t>
            </a:r>
            <a:r>
              <a:rPr lang="en-IN" sz="1000" dirty="0"/>
              <a:t>=</a:t>
            </a:r>
            <a:r>
              <a:rPr lang="en-IN" sz="1000" dirty="0" err="1"/>
              <a:t>add_timetable</a:t>
            </a:r>
            <a:r>
              <a:rPr lang="en-IN" sz="1000" dirty="0"/>
              <a:t>'&gt;Add New&lt;/a&gt;&lt;/</a:t>
            </a:r>
            <a:r>
              <a:rPr lang="en-IN" sz="1000" dirty="0" err="1"/>
              <a:t>th</a:t>
            </a:r>
            <a:r>
              <a:rPr lang="en-IN" sz="1000" dirty="0"/>
              <a:t>&gt;&lt;/tr&gt;";</a:t>
            </a:r>
          </a:p>
          <a:p>
            <a:r>
              <a:rPr lang="en-IN" sz="1000" dirty="0"/>
              <a:t>echo "&lt;tr&gt;</a:t>
            </a:r>
          </a:p>
          <a:p>
            <a:r>
              <a:rPr lang="en-IN" sz="1000" dirty="0"/>
              <a:t>&lt;</a:t>
            </a:r>
            <a:r>
              <a:rPr lang="en-IN" sz="1000" dirty="0" err="1"/>
              <a:t>th</a:t>
            </a:r>
            <a:r>
              <a:rPr lang="en-IN" sz="1000" dirty="0"/>
              <a:t>&gt;Time Schedule Id&lt;/</a:t>
            </a:r>
            <a:r>
              <a:rPr lang="en-IN" sz="1000" dirty="0" err="1"/>
              <a:t>th</a:t>
            </a:r>
            <a:r>
              <a:rPr lang="en-IN" sz="1000" dirty="0"/>
              <a:t>&gt;&lt;</a:t>
            </a:r>
            <a:r>
              <a:rPr lang="en-IN" sz="1000" dirty="0" err="1"/>
              <a:t>th</a:t>
            </a:r>
            <a:r>
              <a:rPr lang="en-IN" sz="1000" dirty="0"/>
              <a:t>&gt;Department&lt;/</a:t>
            </a:r>
            <a:r>
              <a:rPr lang="en-IN" sz="1000" dirty="0" err="1"/>
              <a:t>th</a:t>
            </a:r>
            <a:r>
              <a:rPr lang="en-IN" sz="1000" dirty="0"/>
              <a:t>&gt;&lt;</a:t>
            </a:r>
            <a:r>
              <a:rPr lang="en-IN" sz="1000" dirty="0" err="1"/>
              <a:t>th</a:t>
            </a:r>
            <a:r>
              <a:rPr lang="en-IN" sz="1000" dirty="0"/>
              <a:t>&gt;Subject Name&lt;/</a:t>
            </a:r>
            <a:r>
              <a:rPr lang="en-IN" sz="1000" dirty="0" err="1"/>
              <a:t>th</a:t>
            </a:r>
            <a:r>
              <a:rPr lang="en-IN" sz="1000" dirty="0"/>
              <a:t>&gt;&lt;</a:t>
            </a:r>
            <a:r>
              <a:rPr lang="en-IN" sz="1000" dirty="0" err="1"/>
              <a:t>th</a:t>
            </a:r>
            <a:r>
              <a:rPr lang="en-IN" sz="1000" dirty="0"/>
              <a:t>&gt;Semester Name&lt;/</a:t>
            </a:r>
            <a:r>
              <a:rPr lang="en-IN" sz="1000" dirty="0" err="1"/>
              <a:t>th</a:t>
            </a:r>
            <a:r>
              <a:rPr lang="en-IN" sz="1000" dirty="0"/>
              <a:t>&gt;&lt;</a:t>
            </a:r>
            <a:r>
              <a:rPr lang="en-IN" sz="1000" dirty="0" err="1"/>
              <a:t>th</a:t>
            </a:r>
            <a:r>
              <a:rPr lang="en-IN" sz="1000" dirty="0"/>
              <a:t>&gt;Teacher Name&lt;/</a:t>
            </a:r>
            <a:r>
              <a:rPr lang="en-IN" sz="1000" dirty="0" err="1"/>
              <a:t>th</a:t>
            </a:r>
            <a:r>
              <a:rPr lang="en-IN" sz="1000" dirty="0"/>
              <a:t>&gt;&lt;</a:t>
            </a:r>
            <a:r>
              <a:rPr lang="en-IN" sz="1000" dirty="0" err="1"/>
              <a:t>th</a:t>
            </a:r>
            <a:r>
              <a:rPr lang="en-IN" sz="1000" dirty="0"/>
              <a:t>&gt;Time&lt;/</a:t>
            </a:r>
            <a:r>
              <a:rPr lang="en-IN" sz="1000" dirty="0" err="1"/>
              <a:t>th</a:t>
            </a:r>
            <a:r>
              <a:rPr lang="en-IN" sz="1000" dirty="0"/>
              <a:t>&gt;&lt;</a:t>
            </a:r>
            <a:r>
              <a:rPr lang="en-IN" sz="1000" dirty="0" err="1"/>
              <a:t>th</a:t>
            </a:r>
            <a:r>
              <a:rPr lang="en-IN" sz="1000" dirty="0"/>
              <a:t>&gt;Date&lt;/</a:t>
            </a:r>
            <a:r>
              <a:rPr lang="en-IN" sz="1000" dirty="0" err="1"/>
              <a:t>th</a:t>
            </a:r>
            <a:r>
              <a:rPr lang="en-IN" sz="1000" dirty="0"/>
              <a:t>&gt;&lt;</a:t>
            </a:r>
            <a:r>
              <a:rPr lang="en-IN" sz="1000" dirty="0" err="1"/>
              <a:t>th</a:t>
            </a:r>
            <a:r>
              <a:rPr lang="en-IN" sz="1000" dirty="0"/>
              <a:t>&gt;Update&lt;/</a:t>
            </a:r>
            <a:r>
              <a:rPr lang="en-IN" sz="1000" dirty="0" err="1"/>
              <a:t>th</a:t>
            </a:r>
            <a:r>
              <a:rPr lang="en-IN" sz="1000" dirty="0"/>
              <a:t>&gt;&lt;</a:t>
            </a:r>
            <a:r>
              <a:rPr lang="en-IN" sz="1000" dirty="0" err="1"/>
              <a:t>th</a:t>
            </a:r>
            <a:r>
              <a:rPr lang="en-IN" sz="1000" dirty="0"/>
              <a:t>&gt;Delete&lt;/</a:t>
            </a:r>
            <a:r>
              <a:rPr lang="en-IN" sz="1000" dirty="0" err="1"/>
              <a:t>th</a:t>
            </a:r>
            <a:r>
              <a:rPr lang="en-IN" sz="1000" dirty="0"/>
              <a:t>&gt;&lt;/tr&gt;";</a:t>
            </a:r>
          </a:p>
          <a:p>
            <a:endParaRPr lang="en-IN" sz="1000" dirty="0"/>
          </a:p>
          <a:p>
            <a:r>
              <a:rPr lang="en-IN" sz="1000" dirty="0"/>
              <a:t>$que=</a:t>
            </a:r>
            <a:r>
              <a:rPr lang="en-IN" sz="1000" dirty="0" err="1"/>
              <a:t>mysqli_query</a:t>
            </a:r>
            <a:r>
              <a:rPr lang="en-IN" sz="1000" dirty="0"/>
              <a:t>($con, "SELECT * FROM </a:t>
            </a:r>
            <a:r>
              <a:rPr lang="en-IN" sz="1000" dirty="0" err="1"/>
              <a:t>timeschedule</a:t>
            </a:r>
            <a:r>
              <a:rPr lang="en-IN" sz="1000" dirty="0"/>
              <a:t>");</a:t>
            </a:r>
          </a:p>
          <a:p>
            <a:r>
              <a:rPr lang="en-IN" sz="1000" dirty="0"/>
              <a:t>while($res=</a:t>
            </a:r>
            <a:r>
              <a:rPr lang="en-IN" sz="1000" dirty="0" err="1"/>
              <a:t>mysqli_fetch_array</a:t>
            </a:r>
            <a:r>
              <a:rPr lang="en-IN" sz="1000" dirty="0"/>
              <a:t>($que)){</a:t>
            </a:r>
          </a:p>
          <a:p>
            <a:r>
              <a:rPr lang="en-IN" sz="1000" dirty="0"/>
              <a:t>echo "&lt;tr&gt;";</a:t>
            </a:r>
          </a:p>
          <a:p>
            <a:r>
              <a:rPr lang="en-IN" sz="1000" dirty="0"/>
              <a:t>echo "&lt;td&gt;".$res['</a:t>
            </a:r>
            <a:r>
              <a:rPr lang="en-IN" sz="1000" dirty="0" err="1"/>
              <a:t>timeschedule_id</a:t>
            </a:r>
            <a:r>
              <a:rPr lang="en-IN" sz="1000" dirty="0"/>
              <a:t>']."&lt;/td&gt;";</a:t>
            </a:r>
          </a:p>
          <a:p>
            <a:endParaRPr lang="en-IN" sz="1000" dirty="0"/>
          </a:p>
          <a:p>
            <a:r>
              <a:rPr lang="en-IN" sz="1000" dirty="0"/>
              <a:t>// Display department name</a:t>
            </a:r>
          </a:p>
          <a:p>
            <a:r>
              <a:rPr lang="en-IN" sz="1000" dirty="0"/>
              <a:t>$que2=</a:t>
            </a:r>
            <a:r>
              <a:rPr lang="en-IN" sz="1000" dirty="0" err="1"/>
              <a:t>mysqli_query</a:t>
            </a:r>
            <a:r>
              <a:rPr lang="en-IN" sz="1000" dirty="0"/>
              <a:t>($con, "SELECT * FROM department WHERE </a:t>
            </a:r>
            <a:r>
              <a:rPr lang="en-IN" sz="1000" dirty="0" err="1"/>
              <a:t>department_id</a:t>
            </a:r>
            <a:r>
              <a:rPr lang="en-IN" sz="1000" dirty="0"/>
              <a:t>='".$res['</a:t>
            </a:r>
            <a:r>
              <a:rPr lang="en-IN" sz="1000" dirty="0" err="1"/>
              <a:t>department_name</a:t>
            </a:r>
            <a:r>
              <a:rPr lang="en-IN" sz="1000" dirty="0"/>
              <a:t>']."'");</a:t>
            </a:r>
          </a:p>
          <a:p>
            <a:r>
              <a:rPr lang="en-IN" sz="1000" dirty="0"/>
              <a:t>$res2=</a:t>
            </a:r>
            <a:r>
              <a:rPr lang="en-IN" sz="1000" dirty="0" err="1"/>
              <a:t>mysqli_fetch_array</a:t>
            </a:r>
            <a:r>
              <a:rPr lang="en-IN" sz="1000" dirty="0"/>
              <a:t>($que2);</a:t>
            </a:r>
          </a:p>
          <a:p>
            <a:r>
              <a:rPr lang="en-IN" sz="1000" dirty="0"/>
              <a:t>echo "&lt;td&gt;".$res2['</a:t>
            </a:r>
            <a:r>
              <a:rPr lang="en-IN" sz="1000" dirty="0" err="1"/>
              <a:t>department_name</a:t>
            </a:r>
            <a:r>
              <a:rPr lang="en-IN" sz="1000" dirty="0"/>
              <a:t>']."&lt;/td&gt;";</a:t>
            </a:r>
          </a:p>
          <a:p>
            <a:r>
              <a:rPr lang="en-IN" sz="1000" dirty="0"/>
              <a:t>// Display subject name</a:t>
            </a:r>
          </a:p>
          <a:p>
            <a:r>
              <a:rPr lang="en-IN" sz="1000" dirty="0"/>
              <a:t>$que3=</a:t>
            </a:r>
            <a:r>
              <a:rPr lang="en-IN" sz="1000" dirty="0" err="1"/>
              <a:t>mysqli_query</a:t>
            </a:r>
            <a:r>
              <a:rPr lang="en-IN" sz="1000" dirty="0"/>
              <a:t>($con, "SELECT * FROM subject WHERE </a:t>
            </a:r>
            <a:r>
              <a:rPr lang="en-IN" sz="1000" dirty="0" err="1"/>
              <a:t>subject_id</a:t>
            </a:r>
            <a:r>
              <a:rPr lang="en-IN" sz="1000" dirty="0"/>
              <a:t>='".$res['</a:t>
            </a:r>
            <a:r>
              <a:rPr lang="en-IN" sz="1000" dirty="0" err="1"/>
              <a:t>subject_name</a:t>
            </a:r>
            <a:r>
              <a:rPr lang="en-IN" sz="1000" dirty="0"/>
              <a:t>']."'");</a:t>
            </a:r>
          </a:p>
          <a:p>
            <a:r>
              <a:rPr lang="en-IN" sz="1000" dirty="0"/>
              <a:t>$res3=</a:t>
            </a:r>
            <a:r>
              <a:rPr lang="en-IN" sz="1000" dirty="0" err="1"/>
              <a:t>mysqli_fetch_array</a:t>
            </a:r>
            <a:r>
              <a:rPr lang="en-IN" sz="1000" dirty="0"/>
              <a:t>($que3);</a:t>
            </a:r>
          </a:p>
          <a:p>
            <a:r>
              <a:rPr lang="en-IN" sz="1000" dirty="0"/>
              <a:t>echo "&lt;td&gt;".$res3['</a:t>
            </a:r>
            <a:r>
              <a:rPr lang="en-IN" sz="1000" dirty="0" err="1"/>
              <a:t>subject_name</a:t>
            </a:r>
            <a:r>
              <a:rPr lang="en-IN" sz="1000" dirty="0"/>
              <a:t>']."&lt;/td&gt;";</a:t>
            </a:r>
          </a:p>
          <a:p>
            <a:r>
              <a:rPr lang="en-IN" sz="1000" dirty="0"/>
              <a:t>// Display semester name</a:t>
            </a:r>
          </a:p>
          <a:p>
            <a:r>
              <a:rPr lang="en-IN" sz="1000" dirty="0"/>
              <a:t>$que4=</a:t>
            </a:r>
            <a:r>
              <a:rPr lang="en-IN" sz="1000" dirty="0" err="1"/>
              <a:t>mysqli_query</a:t>
            </a:r>
            <a:r>
              <a:rPr lang="en-IN" sz="1000" dirty="0"/>
              <a:t>($con, "SELECT * FROM semester WHERE </a:t>
            </a:r>
            <a:r>
              <a:rPr lang="en-IN" sz="1000" dirty="0" err="1"/>
              <a:t>sem_id</a:t>
            </a:r>
            <a:r>
              <a:rPr lang="en-IN" sz="1000" dirty="0"/>
              <a:t>='".$res['</a:t>
            </a:r>
            <a:r>
              <a:rPr lang="en-IN" sz="1000" dirty="0" err="1"/>
              <a:t>semester_name</a:t>
            </a:r>
            <a:r>
              <a:rPr lang="en-IN" sz="1000" dirty="0"/>
              <a:t>']."'");</a:t>
            </a:r>
          </a:p>
          <a:p>
            <a:r>
              <a:rPr lang="en-IN" sz="1000" dirty="0"/>
              <a:t>$res4=</a:t>
            </a:r>
            <a:r>
              <a:rPr lang="en-IN" sz="1000" dirty="0" err="1"/>
              <a:t>mysqli_fetch_array</a:t>
            </a:r>
            <a:r>
              <a:rPr lang="en-IN" sz="1000" dirty="0"/>
              <a:t>($que4);</a:t>
            </a:r>
          </a:p>
          <a:p>
            <a:r>
              <a:rPr lang="en-IN" sz="1000" dirty="0"/>
              <a:t>echo "&lt;td&gt;".$res4['</a:t>
            </a:r>
            <a:r>
              <a:rPr lang="en-IN" sz="1000" dirty="0" err="1"/>
              <a:t>semester_name</a:t>
            </a:r>
            <a:r>
              <a:rPr lang="en-IN" sz="1000" dirty="0"/>
              <a:t>']."&lt;/td&gt;";</a:t>
            </a:r>
          </a:p>
          <a:p>
            <a:endParaRPr lang="en-IN" sz="1000" dirty="0"/>
          </a:p>
          <a:p>
            <a:r>
              <a:rPr lang="en-IN" sz="1000" dirty="0"/>
              <a:t>// Display teacher name</a:t>
            </a:r>
          </a:p>
          <a:p>
            <a:r>
              <a:rPr lang="en-IN" sz="1000" dirty="0"/>
              <a:t>$que5=</a:t>
            </a:r>
            <a:r>
              <a:rPr lang="en-IN" sz="1000" dirty="0" err="1"/>
              <a:t>mysqli_query</a:t>
            </a:r>
            <a:r>
              <a:rPr lang="en-IN" sz="1000" dirty="0"/>
              <a:t>($con, "SELECT * FROM teacher WHERE </a:t>
            </a:r>
            <a:r>
              <a:rPr lang="en-IN" sz="1000" dirty="0" err="1"/>
              <a:t>teacher_id</a:t>
            </a:r>
            <a:r>
              <a:rPr lang="en-IN" sz="1000" dirty="0"/>
              <a:t>='".$res['</a:t>
            </a:r>
            <a:r>
              <a:rPr lang="en-IN" sz="1000" dirty="0" err="1"/>
              <a:t>teacher_id</a:t>
            </a:r>
            <a:r>
              <a:rPr lang="en-IN" sz="1000" dirty="0"/>
              <a:t>']."'");</a:t>
            </a:r>
          </a:p>
          <a:p>
            <a:r>
              <a:rPr lang="en-IN" sz="1000" dirty="0"/>
              <a:t>$res5=</a:t>
            </a:r>
            <a:r>
              <a:rPr lang="en-IN" sz="1000" dirty="0" err="1"/>
              <a:t>mysqli_fetch_array</a:t>
            </a:r>
            <a:r>
              <a:rPr lang="en-IN" sz="1000" dirty="0"/>
              <a:t>($que5);</a:t>
            </a:r>
          </a:p>
          <a:p>
            <a:r>
              <a:rPr lang="en-IN" sz="1000" dirty="0"/>
              <a:t>echo "&lt;td&gt;".$res5['name']."&lt;/td&gt;";</a:t>
            </a:r>
          </a:p>
          <a:p>
            <a:r>
              <a:rPr lang="en-IN" sz="1000" dirty="0"/>
              <a:t>echo "&lt;td&gt;".$res['time']."&lt;/td&gt;";</a:t>
            </a:r>
          </a:p>
          <a:p>
            <a:r>
              <a:rPr lang="en-IN" sz="1000" dirty="0"/>
              <a:t>echo "&lt;td&gt;".$res['date']."&lt;/td&gt;";</a:t>
            </a:r>
          </a:p>
          <a:p>
            <a:r>
              <a:rPr lang="en-IN" sz="1000" dirty="0"/>
              <a:t>echo "&lt;td&gt;&lt;a </a:t>
            </a:r>
            <a:r>
              <a:rPr lang="en-IN" sz="1000" dirty="0" err="1"/>
              <a:t>href</a:t>
            </a:r>
            <a:r>
              <a:rPr lang="en-IN" sz="1000" dirty="0"/>
              <a:t>='</a:t>
            </a:r>
            <a:r>
              <a:rPr lang="en-IN" sz="1000" dirty="0" err="1"/>
              <a:t>admindashboard.php?info</a:t>
            </a:r>
            <a:r>
              <a:rPr lang="en-IN" sz="1000" dirty="0"/>
              <a:t>=</a:t>
            </a:r>
            <a:r>
              <a:rPr lang="en-IN" sz="1000" dirty="0" err="1"/>
              <a:t>updatetimetable&amp;timeschedule_id</a:t>
            </a:r>
            <a:r>
              <a:rPr lang="en-IN" sz="1000" dirty="0"/>
              <a:t>=".$res['</a:t>
            </a:r>
            <a:r>
              <a:rPr lang="en-IN" sz="1000" dirty="0" err="1"/>
              <a:t>timeschedule_id</a:t>
            </a:r>
            <a:r>
              <a:rPr lang="en-IN" sz="1000" dirty="0"/>
              <a:t>']."'&gt;Update&lt;/a&gt;&lt;/td&gt;";</a:t>
            </a:r>
          </a:p>
          <a:p>
            <a:r>
              <a:rPr lang="en-IN" sz="1000" dirty="0"/>
              <a:t>echo "&lt;td&gt;&lt;a </a:t>
            </a:r>
            <a:r>
              <a:rPr lang="en-IN" sz="1000" dirty="0" err="1"/>
              <a:t>href</a:t>
            </a:r>
            <a:r>
              <a:rPr lang="en-IN" sz="1000" dirty="0"/>
              <a:t>='</a:t>
            </a:r>
            <a:r>
              <a:rPr lang="en-IN" sz="1000" dirty="0" err="1"/>
              <a:t>javascript:deleteData</a:t>
            </a:r>
            <a:r>
              <a:rPr lang="en-IN" sz="1000" dirty="0"/>
              <a:t>(\"".$res['</a:t>
            </a:r>
            <a:r>
              <a:rPr lang="en-IN" sz="1000" dirty="0" err="1"/>
              <a:t>timeschedule_id</a:t>
            </a:r>
            <a:r>
              <a:rPr lang="en-IN" sz="1000" dirty="0"/>
              <a:t>']."\")'&gt;Delete&lt;/a&gt;&lt;/td&gt;";</a:t>
            </a:r>
          </a:p>
          <a:p>
            <a:r>
              <a:rPr lang="en-IN" sz="1000" dirty="0"/>
              <a:t>echo "&lt;/tr&gt;";</a:t>
            </a:r>
          </a:p>
          <a:p>
            <a:r>
              <a:rPr lang="en-IN" sz="1000" dirty="0"/>
              <a:t>}</a:t>
            </a:r>
          </a:p>
          <a:p>
            <a:endParaRPr lang="en-IN" sz="1000" dirty="0"/>
          </a:p>
          <a:p>
            <a:r>
              <a:rPr lang="en-IN" sz="1000" dirty="0"/>
              <a:t>echo "&lt;/table&gt;";	</a:t>
            </a:r>
          </a:p>
          <a:p>
            <a:r>
              <a:rPr lang="en-IN" sz="1000" dirty="0"/>
              <a:t>?&gt;</a:t>
            </a:r>
          </a:p>
          <a:p>
            <a:endParaRPr lang="en-IN" sz="1000" dirty="0" err="1"/>
          </a:p>
        </p:txBody>
      </p:sp>
      <p:sp>
        <p:nvSpPr>
          <p:cNvPr id="3" name="TextBox 2">
            <a:extLst>
              <a:ext uri="{FF2B5EF4-FFF2-40B4-BE49-F238E27FC236}">
                <a16:creationId xmlns:a16="http://schemas.microsoft.com/office/drawing/2014/main" id="{9CB7AF64-330C-FF17-AFAE-CDCE4CD71FD7}"/>
              </a:ext>
            </a:extLst>
          </p:cNvPr>
          <p:cNvSpPr txBox="1"/>
          <p:nvPr/>
        </p:nvSpPr>
        <p:spPr>
          <a:xfrm>
            <a:off x="664844" y="445507"/>
            <a:ext cx="3784600" cy="369332"/>
          </a:xfrm>
          <a:prstGeom prst="rect">
            <a:avLst/>
          </a:prstGeom>
          <a:noFill/>
        </p:spPr>
        <p:txBody>
          <a:bodyPr wrap="square">
            <a:spAutoFit/>
          </a:bodyPr>
          <a:lstStyle/>
          <a:p>
            <a:r>
              <a:rPr lang="en-US" b="1" dirty="0" err="1"/>
              <a:t>timetable.php</a:t>
            </a:r>
            <a:endParaRPr lang="en-IN" b="1" dirty="0"/>
          </a:p>
        </p:txBody>
      </p:sp>
    </p:spTree>
    <p:extLst>
      <p:ext uri="{BB962C8B-B14F-4D97-AF65-F5344CB8AC3E}">
        <p14:creationId xmlns:p14="http://schemas.microsoft.com/office/powerpoint/2010/main" val="2401176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31</a:t>
            </a:fld>
            <a:endParaRPr dirty="0"/>
          </a:p>
        </p:txBody>
      </p:sp>
      <p:sp>
        <p:nvSpPr>
          <p:cNvPr id="5" name="TextBox 4">
            <a:extLst>
              <a:ext uri="{FF2B5EF4-FFF2-40B4-BE49-F238E27FC236}">
                <a16:creationId xmlns:a16="http://schemas.microsoft.com/office/drawing/2014/main" id="{907D0352-A9A7-800F-E6E0-A95B59D44BD0}"/>
              </a:ext>
            </a:extLst>
          </p:cNvPr>
          <p:cNvSpPr txBox="1"/>
          <p:nvPr/>
        </p:nvSpPr>
        <p:spPr>
          <a:xfrm>
            <a:off x="607568" y="776279"/>
            <a:ext cx="6354064" cy="9479518"/>
          </a:xfrm>
          <a:prstGeom prst="rect">
            <a:avLst/>
          </a:prstGeom>
          <a:noFill/>
        </p:spPr>
        <p:txBody>
          <a:bodyPr wrap="square">
            <a:spAutoFit/>
          </a:bodyPr>
          <a:lstStyle/>
          <a:p>
            <a:r>
              <a:rPr lang="en-IN" sz="1000" dirty="0"/>
              <a:t>&lt;!DOCTYPE html&gt;</a:t>
            </a:r>
          </a:p>
          <a:p>
            <a:r>
              <a:rPr lang="en-IN" sz="1000" dirty="0"/>
              <a:t>&lt;html lang="</a:t>
            </a:r>
            <a:r>
              <a:rPr lang="en-IN" sz="1000" dirty="0" err="1"/>
              <a:t>en</a:t>
            </a:r>
            <a:r>
              <a:rPr lang="en-IN" sz="1000" dirty="0"/>
              <a:t>"&gt;</a:t>
            </a:r>
          </a:p>
          <a:p>
            <a:r>
              <a:rPr lang="en-IN" sz="1000" dirty="0"/>
              <a:t>&lt;head&gt;</a:t>
            </a:r>
          </a:p>
          <a:p>
            <a:r>
              <a:rPr lang="en-IN" sz="1000" dirty="0"/>
              <a:t>&lt;title&gt;Bootstrap Example&lt;/title&gt;</a:t>
            </a:r>
          </a:p>
          <a:p>
            <a:r>
              <a:rPr lang="en-IN" sz="1000" dirty="0"/>
              <a:t>&lt;meta charset="utf-8"&gt;</a:t>
            </a:r>
          </a:p>
          <a:p>
            <a:r>
              <a:rPr lang="en-IN" sz="1000" dirty="0"/>
              <a:t>&lt;meta name="viewport" content="width=device-width, initial-scale=1"&gt;</a:t>
            </a:r>
          </a:p>
          <a:p>
            <a:r>
              <a:rPr lang="en-IN" sz="1000" dirty="0"/>
              <a:t>&lt;link </a:t>
            </a:r>
            <a:r>
              <a:rPr lang="en-IN" sz="1000" dirty="0" err="1"/>
              <a:t>rel</a:t>
            </a:r>
            <a:r>
              <a:rPr lang="en-IN" sz="1000" dirty="0"/>
              <a:t>="stylesheet" </a:t>
            </a:r>
            <a:r>
              <a:rPr lang="en-IN" sz="1000" dirty="0" err="1"/>
              <a:t>href</a:t>
            </a:r>
            <a:r>
              <a:rPr lang="en-IN" sz="1000" dirty="0"/>
              <a:t>="</a:t>
            </a:r>
            <a:r>
              <a:rPr lang="en-IN" sz="1000" dirty="0" err="1"/>
              <a:t>css</a:t>
            </a:r>
            <a:r>
              <a:rPr lang="en-IN" sz="1000" dirty="0"/>
              <a:t>/bootstrap.css"&gt;</a:t>
            </a:r>
          </a:p>
          <a:p>
            <a:r>
              <a:rPr lang="en-IN" sz="1000" dirty="0"/>
              <a:t>&lt;script </a:t>
            </a:r>
            <a:r>
              <a:rPr lang="en-IN" sz="1000" dirty="0" err="1"/>
              <a:t>src</a:t>
            </a:r>
            <a:r>
              <a:rPr lang="en-IN" sz="1000" dirty="0"/>
              <a:t>="</a:t>
            </a:r>
            <a:r>
              <a:rPr lang="en-IN" sz="1000" dirty="0" err="1"/>
              <a:t>js</a:t>
            </a:r>
            <a:r>
              <a:rPr lang="en-IN" sz="1000" dirty="0"/>
              <a:t>/jquery-2.1.3.min.js"&gt;&lt;/script&gt;</a:t>
            </a:r>
          </a:p>
          <a:p>
            <a:r>
              <a:rPr lang="en-IN" sz="1000" dirty="0"/>
              <a:t>&lt;script </a:t>
            </a:r>
            <a:r>
              <a:rPr lang="en-IN" sz="1000" dirty="0" err="1"/>
              <a:t>src</a:t>
            </a:r>
            <a:r>
              <a:rPr lang="en-IN" sz="1000" dirty="0"/>
              <a:t>="</a:t>
            </a:r>
            <a:r>
              <a:rPr lang="en-IN" sz="1000" dirty="0" err="1"/>
              <a:t>js</a:t>
            </a:r>
            <a:r>
              <a:rPr lang="en-IN" sz="1000" dirty="0"/>
              <a:t>/bootstrap.min.js"&gt;&lt;/script&gt;</a:t>
            </a:r>
          </a:p>
          <a:p>
            <a:r>
              <a:rPr lang="en-IN" sz="1000" dirty="0"/>
              <a:t>&lt;style&gt;</a:t>
            </a:r>
          </a:p>
          <a:p>
            <a:r>
              <a:rPr lang="en-IN" sz="1000" dirty="0"/>
              <a:t>.carousel-inner &gt; .item &gt; </a:t>
            </a:r>
            <a:r>
              <a:rPr lang="en-IN" sz="1000" dirty="0" err="1"/>
              <a:t>img</a:t>
            </a:r>
            <a:r>
              <a:rPr lang="en-IN" sz="1000" dirty="0"/>
              <a:t>,</a:t>
            </a:r>
          </a:p>
          <a:p>
            <a:r>
              <a:rPr lang="en-IN" sz="1000" dirty="0"/>
              <a:t>.carousel-inner &gt; .item &gt; a &gt; </a:t>
            </a:r>
            <a:r>
              <a:rPr lang="en-IN" sz="1000" dirty="0" err="1"/>
              <a:t>img</a:t>
            </a:r>
            <a:r>
              <a:rPr lang="en-IN" sz="1000" dirty="0"/>
              <a:t> {</a:t>
            </a:r>
          </a:p>
          <a:p>
            <a:r>
              <a:rPr lang="en-IN" sz="1000" dirty="0"/>
              <a:t>margin: auto;</a:t>
            </a:r>
          </a:p>
          <a:p>
            <a:r>
              <a:rPr lang="en-IN" sz="1000" dirty="0"/>
              <a:t>}</a:t>
            </a:r>
          </a:p>
          <a:p>
            <a:r>
              <a:rPr lang="en-IN" sz="1000" dirty="0"/>
              <a:t>&lt;/style&gt;</a:t>
            </a:r>
          </a:p>
          <a:p>
            <a:r>
              <a:rPr lang="en-IN" sz="1000" dirty="0"/>
              <a:t>&lt;/head&gt;</a:t>
            </a:r>
          </a:p>
          <a:p>
            <a:r>
              <a:rPr lang="en-IN" sz="1000" dirty="0"/>
              <a:t>&lt;body&gt;</a:t>
            </a:r>
          </a:p>
          <a:p>
            <a:r>
              <a:rPr lang="en-IN" sz="1000" dirty="0"/>
              <a:t>&lt;div class="container"&gt;</a:t>
            </a:r>
          </a:p>
          <a:p>
            <a:r>
              <a:rPr lang="en-IN" sz="1000" dirty="0"/>
              <a:t>&lt;div class="row well"&gt;</a:t>
            </a:r>
          </a:p>
          <a:p>
            <a:r>
              <a:rPr lang="en-IN" sz="1000" dirty="0"/>
              <a:t>&lt;div class="col-lg-12"&gt;&lt;</a:t>
            </a:r>
            <a:r>
              <a:rPr lang="en-IN" sz="1000" dirty="0" err="1"/>
              <a:t>img</a:t>
            </a:r>
            <a:r>
              <a:rPr lang="en-IN" sz="1000" dirty="0"/>
              <a:t> </a:t>
            </a:r>
            <a:r>
              <a:rPr lang="en-IN" sz="1000" dirty="0" err="1"/>
              <a:t>src</a:t>
            </a:r>
            <a:r>
              <a:rPr lang="en-IN" sz="1000" dirty="0"/>
              <a:t>="carousal/image/food-beverage-header-3016-800x200.jpg" /&gt;&lt;/div&gt;</a:t>
            </a:r>
          </a:p>
          <a:p>
            <a:r>
              <a:rPr lang="en-IN" sz="1000" dirty="0"/>
              <a:t>&lt;/div&gt;&lt;</a:t>
            </a:r>
            <a:r>
              <a:rPr lang="en-IN" sz="1000" dirty="0" err="1"/>
              <a:t>br</a:t>
            </a:r>
            <a:r>
              <a:rPr lang="en-IN" sz="1000" dirty="0"/>
              <a:t>/&gt;</a:t>
            </a:r>
          </a:p>
          <a:p>
            <a:r>
              <a:rPr lang="en-IN" sz="1000" dirty="0"/>
              <a:t>&lt;div class="row " style="background-</a:t>
            </a:r>
            <a:r>
              <a:rPr lang="en-IN" sz="1000" dirty="0" err="1"/>
              <a:t>color</a:t>
            </a:r>
            <a:r>
              <a:rPr lang="en-IN" sz="1000" dirty="0"/>
              <a:t>:#009966"&gt;</a:t>
            </a:r>
          </a:p>
          <a:p>
            <a:r>
              <a:rPr lang="en-IN" sz="1000" dirty="0"/>
              <a:t>&lt;nav class="navbar navbar-inverse"&gt;</a:t>
            </a:r>
          </a:p>
          <a:p>
            <a:r>
              <a:rPr lang="en-IN" sz="1000" dirty="0"/>
              <a:t>&lt;div class="container-fluid"&gt;</a:t>
            </a:r>
          </a:p>
          <a:p>
            <a:r>
              <a:rPr lang="en-IN" sz="1000" dirty="0"/>
              <a:t>&lt;</a:t>
            </a:r>
            <a:r>
              <a:rPr lang="en-IN" sz="1000" dirty="0" err="1"/>
              <a:t>ul</a:t>
            </a:r>
            <a:r>
              <a:rPr lang="en-IN" sz="1000" dirty="0"/>
              <a:t> class="nav navbar-nav"&gt;</a:t>
            </a:r>
          </a:p>
          <a:p>
            <a:r>
              <a:rPr lang="en-IN" sz="1000" dirty="0"/>
              <a:t>&lt;li class="active"&gt;&lt;a </a:t>
            </a:r>
            <a:r>
              <a:rPr lang="en-IN" sz="1000" dirty="0" err="1"/>
              <a:t>href</a:t>
            </a:r>
            <a:r>
              <a:rPr lang="en-IN" sz="1000" dirty="0"/>
              <a:t>="#"&gt;Home&lt;/a&gt;&lt;/li&gt;</a:t>
            </a:r>
          </a:p>
          <a:p>
            <a:r>
              <a:rPr lang="en-IN" sz="1000" dirty="0"/>
              <a:t>&lt;li&gt;&lt;a </a:t>
            </a:r>
            <a:r>
              <a:rPr lang="en-IN" sz="1000" dirty="0" err="1"/>
              <a:t>href</a:t>
            </a:r>
            <a:r>
              <a:rPr lang="en-IN" sz="1000" dirty="0"/>
              <a:t>="#"&gt;About&lt;/a&gt;&lt;/li&gt;</a:t>
            </a:r>
          </a:p>
          <a:p>
            <a:r>
              <a:rPr lang="en-IN" sz="1000" dirty="0"/>
              <a:t>&lt;li class="dropdown"&gt;</a:t>
            </a:r>
          </a:p>
          <a:p>
            <a:r>
              <a:rPr lang="en-IN" sz="1000" dirty="0"/>
              <a:t>&lt;a class="dropdown-toggle" data-toggle="dropdown" </a:t>
            </a:r>
            <a:r>
              <a:rPr lang="en-IN" sz="1000" dirty="0" err="1"/>
              <a:t>href</a:t>
            </a:r>
            <a:r>
              <a:rPr lang="en-IN" sz="1000" dirty="0"/>
              <a:t>="#"&gt;Course&lt;span class="caret"&gt;&lt;/span&gt;&lt;/a&gt;</a:t>
            </a:r>
          </a:p>
          <a:p>
            <a:r>
              <a:rPr lang="en-IN" sz="1000" dirty="0"/>
              <a:t>&lt;</a:t>
            </a:r>
            <a:r>
              <a:rPr lang="en-IN" sz="1000" dirty="0" err="1"/>
              <a:t>ul</a:t>
            </a:r>
            <a:r>
              <a:rPr lang="en-IN" sz="1000" dirty="0"/>
              <a:t> class="dropdown-menu"&gt;</a:t>
            </a:r>
          </a:p>
          <a:p>
            <a:r>
              <a:rPr lang="en-IN" sz="1000" dirty="0"/>
              <a:t>&lt;li&gt;&lt;a </a:t>
            </a:r>
            <a:r>
              <a:rPr lang="en-IN" sz="1000" dirty="0" err="1"/>
              <a:t>href</a:t>
            </a:r>
            <a:r>
              <a:rPr lang="en-IN" sz="1000" dirty="0"/>
              <a:t>="#"&gt;MCA&lt;/a&gt;&lt;/li&gt;</a:t>
            </a:r>
          </a:p>
          <a:p>
            <a:r>
              <a:rPr lang="en-IN" sz="1000" dirty="0"/>
              <a:t>&lt;li&gt;&lt;a </a:t>
            </a:r>
            <a:r>
              <a:rPr lang="en-IN" sz="1000" dirty="0" err="1"/>
              <a:t>href</a:t>
            </a:r>
            <a:r>
              <a:rPr lang="en-IN" sz="1000" dirty="0"/>
              <a:t>="#"&gt;MBA&lt;/a&gt;&lt;/li&gt;</a:t>
            </a:r>
          </a:p>
          <a:p>
            <a:r>
              <a:rPr lang="en-IN" sz="1000" dirty="0"/>
              <a:t>&lt;li&gt;&lt;a </a:t>
            </a:r>
            <a:r>
              <a:rPr lang="en-IN" sz="1000" dirty="0" err="1"/>
              <a:t>href</a:t>
            </a:r>
            <a:r>
              <a:rPr lang="en-IN" sz="1000" dirty="0"/>
              <a:t>="#"&gt;</a:t>
            </a:r>
            <a:r>
              <a:rPr lang="en-IN" sz="1000" dirty="0" err="1"/>
              <a:t>B.Tech</a:t>
            </a:r>
            <a:r>
              <a:rPr lang="en-IN" sz="1000" dirty="0"/>
              <a:t>&lt;/a&gt;&lt;/li&gt;&lt;/</a:t>
            </a:r>
            <a:r>
              <a:rPr lang="en-IN" sz="1000" dirty="0" err="1"/>
              <a:t>ul</a:t>
            </a:r>
            <a:r>
              <a:rPr lang="en-IN" sz="1000" dirty="0"/>
              <a:t>&gt;&lt;/li&gt;</a:t>
            </a:r>
          </a:p>
          <a:p>
            <a:r>
              <a:rPr lang="en-IN" sz="1000" dirty="0"/>
              <a:t>&lt;li&gt;&lt;a </a:t>
            </a:r>
            <a:r>
              <a:rPr lang="en-IN" sz="1000" dirty="0" err="1"/>
              <a:t>href</a:t>
            </a:r>
            <a:r>
              <a:rPr lang="en-IN" sz="1000" dirty="0"/>
              <a:t>="#"&gt;</a:t>
            </a:r>
            <a:r>
              <a:rPr lang="en-IN" sz="1000" dirty="0" err="1"/>
              <a:t>Gallary</a:t>
            </a:r>
            <a:r>
              <a:rPr lang="en-IN" sz="1000" dirty="0"/>
              <a:t>&lt;/a&gt;&lt;/li&gt; </a:t>
            </a:r>
          </a:p>
          <a:p>
            <a:r>
              <a:rPr lang="en-IN" sz="1000" dirty="0"/>
              <a:t>&lt;li&gt;&lt;a </a:t>
            </a:r>
            <a:r>
              <a:rPr lang="en-IN" sz="1000" dirty="0" err="1"/>
              <a:t>href</a:t>
            </a:r>
            <a:r>
              <a:rPr lang="en-IN" sz="1000" dirty="0"/>
              <a:t>="#"&gt;Contact&lt;/a&gt;&lt;/li&gt; </a:t>
            </a:r>
          </a:p>
          <a:p>
            <a:r>
              <a:rPr lang="en-IN" sz="1000" dirty="0"/>
              <a:t>&lt;li&gt;&lt;a </a:t>
            </a:r>
            <a:r>
              <a:rPr lang="en-IN" sz="1000" dirty="0" err="1"/>
              <a:t>href</a:t>
            </a:r>
            <a:r>
              <a:rPr lang="en-IN" sz="1000" dirty="0"/>
              <a:t>="Registration Form.html"&gt;Registration&lt;/a&gt;&lt;/li&gt; &lt;/</a:t>
            </a:r>
            <a:r>
              <a:rPr lang="en-IN" sz="1000" dirty="0" err="1"/>
              <a:t>ul</a:t>
            </a:r>
            <a:r>
              <a:rPr lang="en-IN" sz="1000" dirty="0"/>
              <a:t>&gt;</a:t>
            </a:r>
          </a:p>
          <a:p>
            <a:r>
              <a:rPr lang="en-IN" sz="1000" dirty="0"/>
              <a:t>&lt;</a:t>
            </a:r>
            <a:r>
              <a:rPr lang="en-IN" sz="1000" dirty="0" err="1"/>
              <a:t>ul</a:t>
            </a:r>
            <a:r>
              <a:rPr lang="en-IN" sz="1000" dirty="0"/>
              <a:t> class="nav navbar-nav navbar-right"&gt;</a:t>
            </a:r>
          </a:p>
          <a:p>
            <a:r>
              <a:rPr lang="en-IN" sz="1000" dirty="0"/>
              <a:t>&lt;li&gt;&lt;a </a:t>
            </a:r>
            <a:r>
              <a:rPr lang="en-IN" sz="1000" dirty="0" err="1"/>
              <a:t>href</a:t>
            </a:r>
            <a:r>
              <a:rPr lang="en-IN" sz="1000" dirty="0"/>
              <a:t>="#"&gt;&lt;span class="</a:t>
            </a:r>
            <a:r>
              <a:rPr lang="en-IN" sz="1000" dirty="0" err="1"/>
              <a:t>glyphicon</a:t>
            </a:r>
            <a:r>
              <a:rPr lang="en-IN" sz="1000" dirty="0"/>
              <a:t> </a:t>
            </a:r>
            <a:r>
              <a:rPr lang="en-IN" sz="1000" dirty="0" err="1"/>
              <a:t>glyphicon</a:t>
            </a:r>
            <a:r>
              <a:rPr lang="en-IN" sz="1000" dirty="0"/>
              <a:t>-user"&gt;&lt;/span&gt; Sign Up&lt;/a&gt;&lt;/li&gt;</a:t>
            </a:r>
          </a:p>
          <a:p>
            <a:r>
              <a:rPr lang="en-IN" sz="1000" dirty="0"/>
              <a:t>&lt;li&gt;&lt;a </a:t>
            </a:r>
            <a:r>
              <a:rPr lang="en-IN" sz="1000" dirty="0" err="1"/>
              <a:t>href</a:t>
            </a:r>
            <a:r>
              <a:rPr lang="en-IN" sz="1000" dirty="0"/>
              <a:t>="#"&gt;&lt;span class="</a:t>
            </a:r>
            <a:r>
              <a:rPr lang="en-IN" sz="1000" dirty="0" err="1"/>
              <a:t>glyphicon</a:t>
            </a:r>
            <a:r>
              <a:rPr lang="en-IN" sz="1000" dirty="0"/>
              <a:t> </a:t>
            </a:r>
            <a:r>
              <a:rPr lang="en-IN" sz="1000" dirty="0" err="1"/>
              <a:t>glyphicon</a:t>
            </a:r>
            <a:r>
              <a:rPr lang="en-IN" sz="1000" dirty="0"/>
              <a:t>-log-in"&gt;&lt;/span&gt; Login&lt;/a&gt;&lt;/li&gt;</a:t>
            </a:r>
          </a:p>
          <a:p>
            <a:r>
              <a:rPr lang="en-IN" sz="1000" dirty="0"/>
              <a:t>&lt;/</a:t>
            </a:r>
            <a:r>
              <a:rPr lang="en-IN" sz="1000" dirty="0" err="1"/>
              <a:t>ul</a:t>
            </a:r>
            <a:r>
              <a:rPr lang="en-IN" sz="1000" dirty="0"/>
              <a:t>&gt;&lt;/div&gt;&lt;/nav&gt;&lt;/div&gt;</a:t>
            </a:r>
          </a:p>
          <a:p>
            <a:r>
              <a:rPr lang="en-IN" sz="1000" dirty="0"/>
              <a:t>&lt;div class="container"&gt;</a:t>
            </a:r>
          </a:p>
          <a:p>
            <a:r>
              <a:rPr lang="en-IN" sz="1000" dirty="0"/>
              <a:t>&lt;</a:t>
            </a:r>
            <a:r>
              <a:rPr lang="en-IN" sz="1000" dirty="0" err="1"/>
              <a:t>br</a:t>
            </a:r>
            <a:r>
              <a:rPr lang="en-IN" sz="1000" dirty="0"/>
              <a:t>&gt;</a:t>
            </a:r>
          </a:p>
          <a:p>
            <a:r>
              <a:rPr lang="en-IN" sz="1000" dirty="0"/>
              <a:t>&lt;div id="</a:t>
            </a:r>
            <a:r>
              <a:rPr lang="en-IN" sz="1000" dirty="0" err="1"/>
              <a:t>myCarousel</a:t>
            </a:r>
            <a:r>
              <a:rPr lang="en-IN" sz="1000" dirty="0"/>
              <a:t>" class="carousel slide" data-ride="carousel"&gt;</a:t>
            </a:r>
          </a:p>
          <a:p>
            <a:r>
              <a:rPr lang="en-IN" sz="1000" dirty="0"/>
              <a:t>&lt;!-- Indicators --&gt;</a:t>
            </a:r>
          </a:p>
          <a:p>
            <a:r>
              <a:rPr lang="en-IN" sz="1000" dirty="0"/>
              <a:t>&lt;</a:t>
            </a:r>
            <a:r>
              <a:rPr lang="en-IN" sz="1000" dirty="0" err="1"/>
              <a:t>ol</a:t>
            </a:r>
            <a:r>
              <a:rPr lang="en-IN" sz="1000" dirty="0"/>
              <a:t> class="carousel-indicators"&gt;</a:t>
            </a:r>
          </a:p>
          <a:p>
            <a:r>
              <a:rPr lang="en-IN" sz="1000" dirty="0"/>
              <a:t>&lt;li data-target="#</a:t>
            </a:r>
            <a:r>
              <a:rPr lang="en-IN" sz="1000" dirty="0" err="1"/>
              <a:t>myCarousel</a:t>
            </a:r>
            <a:r>
              <a:rPr lang="en-IN" sz="1000" dirty="0"/>
              <a:t>" data-slide-to="0" class="active"&gt;&lt;/li&gt;</a:t>
            </a:r>
          </a:p>
          <a:p>
            <a:r>
              <a:rPr lang="en-IN" sz="1000" dirty="0"/>
              <a:t>&lt;li data-target="#</a:t>
            </a:r>
            <a:r>
              <a:rPr lang="en-IN" sz="1000" dirty="0" err="1"/>
              <a:t>myCarousel</a:t>
            </a:r>
            <a:r>
              <a:rPr lang="en-IN" sz="1000" dirty="0"/>
              <a:t>" data-slide-to="1"&gt;&lt;/li&gt;</a:t>
            </a:r>
          </a:p>
          <a:p>
            <a:r>
              <a:rPr lang="en-IN" sz="1000" dirty="0"/>
              <a:t>&lt;li data-target="#</a:t>
            </a:r>
            <a:r>
              <a:rPr lang="en-IN" sz="1000" dirty="0" err="1"/>
              <a:t>myCarousel</a:t>
            </a:r>
            <a:r>
              <a:rPr lang="en-IN" sz="1000" dirty="0"/>
              <a:t>" data-slide-to="2"&gt;&lt;/li&gt;</a:t>
            </a:r>
          </a:p>
          <a:p>
            <a:r>
              <a:rPr lang="en-IN" sz="1000" dirty="0"/>
              <a:t>&lt;/</a:t>
            </a:r>
            <a:r>
              <a:rPr lang="en-IN" sz="1000" dirty="0" err="1"/>
              <a:t>ol</a:t>
            </a:r>
            <a:r>
              <a:rPr lang="en-IN" sz="1000" dirty="0"/>
              <a:t>&gt;</a:t>
            </a:r>
          </a:p>
          <a:p>
            <a:r>
              <a:rPr lang="en-IN" sz="1000" dirty="0"/>
              <a:t>&lt;!-- Wrapper for slides --&gt;</a:t>
            </a:r>
          </a:p>
          <a:p>
            <a:r>
              <a:rPr lang="en-IN" sz="1000" dirty="0"/>
              <a:t>&lt;div class="carousel-inner" role="</a:t>
            </a:r>
            <a:r>
              <a:rPr lang="en-IN" sz="1000" dirty="0" err="1"/>
              <a:t>listbox</a:t>
            </a:r>
            <a:r>
              <a:rPr lang="en-IN" sz="1000" dirty="0"/>
              <a:t>"&gt;</a:t>
            </a:r>
          </a:p>
          <a:p>
            <a:r>
              <a:rPr lang="en-IN" sz="1000" dirty="0"/>
              <a:t>&lt;div class="item active"&gt;</a:t>
            </a:r>
          </a:p>
          <a:p>
            <a:r>
              <a:rPr lang="en-IN" sz="1000" dirty="0"/>
              <a:t>&lt;</a:t>
            </a:r>
            <a:r>
              <a:rPr lang="en-IN" sz="1000" dirty="0" err="1"/>
              <a:t>img</a:t>
            </a:r>
            <a:r>
              <a:rPr lang="en-IN" sz="1000" dirty="0"/>
              <a:t> </a:t>
            </a:r>
            <a:r>
              <a:rPr lang="en-IN" sz="1000" dirty="0" err="1"/>
              <a:t>src</a:t>
            </a:r>
            <a:r>
              <a:rPr lang="en-IN" sz="1000" dirty="0"/>
              <a:t>="image/red-lonely-chair-website-header-design.jpg" alt="Chania" style="width:1400px;" height="400px;" /&gt;</a:t>
            </a:r>
          </a:p>
          <a:p>
            <a:r>
              <a:rPr lang="en-IN" sz="1000" dirty="0"/>
              <a:t>&lt;/div&gt;</a:t>
            </a:r>
          </a:p>
          <a:p>
            <a:r>
              <a:rPr lang="en-IN" sz="1000" dirty="0"/>
              <a:t>&lt;div class="item"&gt;</a:t>
            </a:r>
          </a:p>
          <a:p>
            <a:r>
              <a:rPr lang="en-IN" sz="1000" dirty="0"/>
              <a:t>&lt;</a:t>
            </a:r>
            <a:r>
              <a:rPr lang="en-IN" sz="1000" dirty="0" err="1"/>
              <a:t>img</a:t>
            </a:r>
            <a:r>
              <a:rPr lang="en-IN" sz="1000" dirty="0"/>
              <a:t> </a:t>
            </a:r>
            <a:r>
              <a:rPr lang="en-IN" sz="1000" dirty="0" err="1"/>
              <a:t>src</a:t>
            </a:r>
            <a:r>
              <a:rPr lang="en-IN" sz="1000" dirty="0"/>
              <a:t>="image/purple-lonely-chair-website-header-design.jpg" alt="Chania" style="width:1400px;" height="400px;"/&gt;</a:t>
            </a:r>
          </a:p>
          <a:p>
            <a:r>
              <a:rPr lang="en-IN" sz="1000" dirty="0"/>
              <a:t>&lt;/div&gt;</a:t>
            </a:r>
          </a:p>
          <a:p>
            <a:endParaRPr lang="en-IN" sz="1000" dirty="0"/>
          </a:p>
          <a:p>
            <a:endParaRPr lang="en-IN" sz="1000" dirty="0"/>
          </a:p>
          <a:p>
            <a:endParaRPr lang="en-IN" sz="1000" dirty="0"/>
          </a:p>
        </p:txBody>
      </p:sp>
      <p:sp>
        <p:nvSpPr>
          <p:cNvPr id="2" name="TextBox 1">
            <a:extLst>
              <a:ext uri="{FF2B5EF4-FFF2-40B4-BE49-F238E27FC236}">
                <a16:creationId xmlns:a16="http://schemas.microsoft.com/office/drawing/2014/main" id="{A37EA69E-D82E-D644-C7B9-8F5A95175ECD}"/>
              </a:ext>
            </a:extLst>
          </p:cNvPr>
          <p:cNvSpPr txBox="1"/>
          <p:nvPr/>
        </p:nvSpPr>
        <p:spPr>
          <a:xfrm>
            <a:off x="607568" y="443953"/>
            <a:ext cx="1486433" cy="369332"/>
          </a:xfrm>
          <a:prstGeom prst="rect">
            <a:avLst/>
          </a:prstGeom>
          <a:noFill/>
        </p:spPr>
        <p:txBody>
          <a:bodyPr wrap="none" rtlCol="0">
            <a:spAutoFit/>
          </a:bodyPr>
          <a:lstStyle/>
          <a:p>
            <a:r>
              <a:rPr lang="en-US" b="1" dirty="0"/>
              <a:t>carousal.html</a:t>
            </a:r>
            <a:endParaRPr lang="en-IN" b="1" dirty="0"/>
          </a:p>
        </p:txBody>
      </p:sp>
    </p:spTree>
    <p:extLst>
      <p:ext uri="{BB962C8B-B14F-4D97-AF65-F5344CB8AC3E}">
        <p14:creationId xmlns:p14="http://schemas.microsoft.com/office/powerpoint/2010/main" val="2243447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32</a:t>
            </a:fld>
            <a:endParaRPr dirty="0"/>
          </a:p>
        </p:txBody>
      </p:sp>
      <p:sp>
        <p:nvSpPr>
          <p:cNvPr id="5" name="TextBox 4">
            <a:extLst>
              <a:ext uri="{FF2B5EF4-FFF2-40B4-BE49-F238E27FC236}">
                <a16:creationId xmlns:a16="http://schemas.microsoft.com/office/drawing/2014/main" id="{907D0352-A9A7-800F-E6E0-A95B59D44BD0}"/>
              </a:ext>
            </a:extLst>
          </p:cNvPr>
          <p:cNvSpPr txBox="1"/>
          <p:nvPr/>
        </p:nvSpPr>
        <p:spPr>
          <a:xfrm>
            <a:off x="584200" y="511040"/>
            <a:ext cx="6400800" cy="9479518"/>
          </a:xfrm>
          <a:prstGeom prst="rect">
            <a:avLst/>
          </a:prstGeom>
          <a:noFill/>
        </p:spPr>
        <p:txBody>
          <a:bodyPr wrap="square">
            <a:spAutoFit/>
          </a:bodyPr>
          <a:lstStyle/>
          <a:p>
            <a:r>
              <a:rPr lang="en-IN" sz="1000" dirty="0"/>
              <a:t>&lt;div class="item"&gt;</a:t>
            </a:r>
          </a:p>
          <a:p>
            <a:r>
              <a:rPr lang="en-IN" sz="1000" dirty="0"/>
              <a:t>&lt;</a:t>
            </a:r>
            <a:r>
              <a:rPr lang="en-IN" sz="1000" dirty="0" err="1"/>
              <a:t>img</a:t>
            </a:r>
            <a:r>
              <a:rPr lang="en-IN" sz="1000" dirty="0"/>
              <a:t> </a:t>
            </a:r>
            <a:r>
              <a:rPr lang="en-IN" sz="1000" dirty="0" err="1"/>
              <a:t>src</a:t>
            </a:r>
            <a:r>
              <a:rPr lang="en-IN" sz="1000" dirty="0"/>
              <a:t>="image/red-lonely-chair-website-header-design.jpg" alt="Chania" style="width:1400px;"height="400px;"/&gt;</a:t>
            </a:r>
          </a:p>
          <a:p>
            <a:r>
              <a:rPr lang="en-IN" sz="1000" dirty="0"/>
              <a:t>&lt;/div&gt;</a:t>
            </a:r>
          </a:p>
          <a:p>
            <a:r>
              <a:rPr lang="en-IN" sz="1000" dirty="0"/>
              <a:t>&lt;/div&gt;</a:t>
            </a:r>
          </a:p>
          <a:p>
            <a:r>
              <a:rPr lang="en-IN" sz="1000" dirty="0"/>
              <a:t>&lt;!-- Left and right controls --&gt;</a:t>
            </a:r>
          </a:p>
          <a:p>
            <a:r>
              <a:rPr lang="en-IN" sz="1000" dirty="0"/>
              <a:t>&lt;a class="left carousel-control" </a:t>
            </a:r>
            <a:r>
              <a:rPr lang="en-IN" sz="1000" dirty="0" err="1"/>
              <a:t>href</a:t>
            </a:r>
            <a:r>
              <a:rPr lang="en-IN" sz="1000" dirty="0"/>
              <a:t>="#</a:t>
            </a:r>
            <a:r>
              <a:rPr lang="en-IN" sz="1000" dirty="0" err="1"/>
              <a:t>myCarousel</a:t>
            </a:r>
            <a:r>
              <a:rPr lang="en-IN" sz="1000" dirty="0"/>
              <a:t>" role="button"  data-slide="</a:t>
            </a:r>
            <a:r>
              <a:rPr lang="en-IN" sz="1000" dirty="0" err="1"/>
              <a:t>prev</a:t>
            </a:r>
            <a:r>
              <a:rPr lang="en-IN" sz="1000" dirty="0"/>
              <a:t>"&gt;</a:t>
            </a:r>
          </a:p>
          <a:p>
            <a:r>
              <a:rPr lang="en-IN" sz="1000" dirty="0"/>
              <a:t>&lt;span class="</a:t>
            </a:r>
            <a:r>
              <a:rPr lang="en-IN" sz="1000" dirty="0" err="1"/>
              <a:t>glyphicon</a:t>
            </a:r>
            <a:r>
              <a:rPr lang="en-IN" sz="1000" dirty="0"/>
              <a:t> </a:t>
            </a:r>
            <a:r>
              <a:rPr lang="en-IN" sz="1000" dirty="0" err="1"/>
              <a:t>glyphicon</a:t>
            </a:r>
            <a:r>
              <a:rPr lang="en-IN" sz="1000" dirty="0"/>
              <a:t>-chevron-left" aria-hidden="true"&gt;&lt;/span&gt;</a:t>
            </a:r>
          </a:p>
          <a:p>
            <a:r>
              <a:rPr lang="en-IN" sz="1000" dirty="0"/>
              <a:t>&lt;span class="</a:t>
            </a:r>
            <a:r>
              <a:rPr lang="en-IN" sz="1000" dirty="0" err="1"/>
              <a:t>sr</a:t>
            </a:r>
            <a:r>
              <a:rPr lang="en-IN" sz="1000" dirty="0"/>
              <a:t>-only"&gt;Previous&lt;/span&gt;</a:t>
            </a:r>
          </a:p>
          <a:p>
            <a:r>
              <a:rPr lang="en-IN" sz="1000" dirty="0"/>
              <a:t>&lt;/a&gt;</a:t>
            </a:r>
          </a:p>
          <a:p>
            <a:r>
              <a:rPr lang="en-IN" sz="1000" dirty="0"/>
              <a:t>&lt;a class="right carousel-control" </a:t>
            </a:r>
            <a:r>
              <a:rPr lang="en-IN" sz="1000" dirty="0" err="1"/>
              <a:t>href</a:t>
            </a:r>
            <a:r>
              <a:rPr lang="en-IN" sz="1000" dirty="0"/>
              <a:t>="#</a:t>
            </a:r>
            <a:r>
              <a:rPr lang="en-IN" sz="1000" dirty="0" err="1"/>
              <a:t>myCarousel</a:t>
            </a:r>
            <a:r>
              <a:rPr lang="en-IN" sz="1000" dirty="0"/>
              <a:t>" role="button" data-slide="next"&gt;</a:t>
            </a:r>
          </a:p>
          <a:p>
            <a:r>
              <a:rPr lang="en-IN" sz="1000" dirty="0"/>
              <a:t>&lt;span class="" aria-hidden="true"&gt;&lt;/span&gt;</a:t>
            </a:r>
          </a:p>
          <a:p>
            <a:r>
              <a:rPr lang="en-IN" sz="1000" dirty="0"/>
              <a:t>&lt;span class="</a:t>
            </a:r>
            <a:r>
              <a:rPr lang="en-IN" sz="1000" dirty="0" err="1"/>
              <a:t>sr</a:t>
            </a:r>
            <a:r>
              <a:rPr lang="en-IN" sz="1000" dirty="0"/>
              <a:t>-only"&gt;Next&lt;/span&gt;</a:t>
            </a:r>
          </a:p>
          <a:p>
            <a:r>
              <a:rPr lang="en-IN" sz="1000" dirty="0"/>
              <a:t>&lt;/a&gt;&lt;/div&gt;&lt;/div&gt;</a:t>
            </a:r>
          </a:p>
          <a:p>
            <a:r>
              <a:rPr lang="en-IN" sz="1000" dirty="0"/>
              <a:t>&lt;div class="container"&gt;</a:t>
            </a:r>
          </a:p>
          <a:p>
            <a:r>
              <a:rPr lang="en-IN" sz="1000" dirty="0"/>
              <a:t>&lt;h2&gt;Modal Example&lt;/h2&gt;</a:t>
            </a:r>
          </a:p>
          <a:p>
            <a:r>
              <a:rPr lang="en-IN" sz="1000" dirty="0"/>
              <a:t>&lt;!-- Trigger the modal with a button --&gt;</a:t>
            </a:r>
          </a:p>
          <a:p>
            <a:r>
              <a:rPr lang="en-IN" sz="1000" dirty="0"/>
              <a:t>&lt;button type="button" class="</a:t>
            </a:r>
            <a:r>
              <a:rPr lang="en-IN" sz="1000" dirty="0" err="1"/>
              <a:t>btn</a:t>
            </a:r>
            <a:r>
              <a:rPr lang="en-IN" sz="1000" dirty="0"/>
              <a:t> </a:t>
            </a:r>
            <a:r>
              <a:rPr lang="en-IN" sz="1000" dirty="0" err="1"/>
              <a:t>btn</a:t>
            </a:r>
            <a:r>
              <a:rPr lang="en-IN" sz="1000" dirty="0"/>
              <a:t>-info </a:t>
            </a:r>
            <a:r>
              <a:rPr lang="en-IN" sz="1000" dirty="0" err="1"/>
              <a:t>btn-lg</a:t>
            </a:r>
            <a:r>
              <a:rPr lang="en-IN" sz="1000" dirty="0"/>
              <a:t>" data-toggle="modal" data-target="#</a:t>
            </a:r>
            <a:r>
              <a:rPr lang="en-IN" sz="1000" dirty="0" err="1"/>
              <a:t>myModal</a:t>
            </a:r>
            <a:r>
              <a:rPr lang="en-IN" sz="1000" dirty="0"/>
              <a:t>"&gt;Open Modal&lt;/button&gt;</a:t>
            </a:r>
          </a:p>
          <a:p>
            <a:r>
              <a:rPr lang="en-IN" sz="1000" dirty="0"/>
              <a:t>&lt;!-- Modal --&gt;</a:t>
            </a:r>
          </a:p>
          <a:p>
            <a:r>
              <a:rPr lang="en-IN" sz="1000" dirty="0"/>
              <a:t>&lt;div class="modal fade" id="</a:t>
            </a:r>
            <a:r>
              <a:rPr lang="en-IN" sz="1000" dirty="0" err="1"/>
              <a:t>myModal</a:t>
            </a:r>
            <a:r>
              <a:rPr lang="en-IN" sz="1000" dirty="0"/>
              <a:t>" role="dialog"&gt;</a:t>
            </a:r>
          </a:p>
          <a:p>
            <a:r>
              <a:rPr lang="en-IN" sz="1000" dirty="0"/>
              <a:t>&lt;div class="modal-dialog"&gt;</a:t>
            </a:r>
          </a:p>
          <a:p>
            <a:r>
              <a:rPr lang="en-IN" sz="1000" dirty="0"/>
              <a:t>&lt;!-- Modal content--&gt;</a:t>
            </a:r>
          </a:p>
          <a:p>
            <a:r>
              <a:rPr lang="en-IN" sz="1000" dirty="0"/>
              <a:t>&lt;div class="modal-content"&gt;</a:t>
            </a:r>
          </a:p>
          <a:p>
            <a:r>
              <a:rPr lang="en-IN" sz="1000" dirty="0"/>
              <a:t>&lt;div class="modal-header"&gt;</a:t>
            </a:r>
          </a:p>
          <a:p>
            <a:r>
              <a:rPr lang="en-IN" sz="1000" dirty="0"/>
              <a:t>&lt;button type="button" class="close" data-dismiss="modal"&gt;&amp;times;&lt;/button&gt;</a:t>
            </a:r>
          </a:p>
          <a:p>
            <a:r>
              <a:rPr lang="en-IN" sz="1000" dirty="0"/>
              <a:t>&lt;h4 class="modal-title"&gt;Modal Header&lt;/h4&gt;</a:t>
            </a:r>
          </a:p>
          <a:p>
            <a:r>
              <a:rPr lang="en-IN" sz="1000" dirty="0"/>
              <a:t>&lt;/div&gt;</a:t>
            </a:r>
          </a:p>
          <a:p>
            <a:r>
              <a:rPr lang="en-IN" sz="1000" dirty="0"/>
              <a:t>&lt;div class="modal-body"&gt;</a:t>
            </a:r>
          </a:p>
          <a:p>
            <a:r>
              <a:rPr lang="en-IN" sz="1000" dirty="0"/>
              <a:t>&lt;div class="container-fluid"&gt;</a:t>
            </a:r>
          </a:p>
          <a:p>
            <a:r>
              <a:rPr lang="en-IN" sz="1000" dirty="0"/>
              <a:t>&lt;div class="row"&gt;</a:t>
            </a:r>
          </a:p>
          <a:p>
            <a:r>
              <a:rPr lang="en-IN" sz="1000" dirty="0"/>
              <a:t>&lt;div class="col-lg-6 col-md-offset-3"&gt;</a:t>
            </a:r>
          </a:p>
          <a:p>
            <a:r>
              <a:rPr lang="en-IN" sz="1000" dirty="0"/>
              <a:t>&lt;form action="</a:t>
            </a:r>
            <a:r>
              <a:rPr lang="en-IN" sz="1000" dirty="0" err="1"/>
              <a:t>css</a:t>
            </a:r>
            <a:r>
              <a:rPr lang="en-IN" sz="1000" dirty="0"/>
              <a:t>/index.html" method="post"&gt;</a:t>
            </a:r>
          </a:p>
          <a:p>
            <a:r>
              <a:rPr lang="en-IN" sz="1000" dirty="0"/>
              <a:t>&lt;div class="panel panel-success"&gt;</a:t>
            </a:r>
          </a:p>
          <a:p>
            <a:r>
              <a:rPr lang="en-IN" sz="1000" dirty="0"/>
              <a:t>&lt;div class="panel-heading"&gt;</a:t>
            </a:r>
          </a:p>
          <a:p>
            <a:r>
              <a:rPr lang="en-IN" sz="1000" dirty="0"/>
              <a:t>&lt;div class="panel-title"&gt;Registration Form&lt;/div&gt;</a:t>
            </a:r>
          </a:p>
          <a:p>
            <a:r>
              <a:rPr lang="en-IN" sz="1000" dirty="0"/>
              <a:t>&lt;div class="panel-body"&gt;</a:t>
            </a:r>
          </a:p>
          <a:p>
            <a:r>
              <a:rPr lang="en-IN" sz="1000" dirty="0"/>
              <a:t>&lt;div class="form-group"&gt;</a:t>
            </a:r>
          </a:p>
          <a:p>
            <a:r>
              <a:rPr lang="en-IN" sz="1000" dirty="0"/>
              <a:t>&lt;label&gt;Name&lt;/label&gt;</a:t>
            </a:r>
          </a:p>
          <a:p>
            <a:r>
              <a:rPr lang="en-IN" sz="1000" dirty="0"/>
              <a:t>&lt;div class="input-group"&gt;</a:t>
            </a:r>
          </a:p>
          <a:p>
            <a:r>
              <a:rPr lang="en-IN" sz="1000" dirty="0"/>
              <a:t>&lt;input type="text" class="form-control" placeholder="type your  name" required/&gt;</a:t>
            </a:r>
          </a:p>
          <a:p>
            <a:r>
              <a:rPr lang="en-IN" sz="1000" dirty="0"/>
              <a:t>&lt;span class="input-group-addon"&gt;</a:t>
            </a:r>
          </a:p>
          <a:p>
            <a:r>
              <a:rPr lang="en-IN" sz="1000" dirty="0"/>
              <a:t>&lt;</a:t>
            </a:r>
            <a:r>
              <a:rPr lang="en-IN" sz="1000" dirty="0" err="1"/>
              <a:t>i</a:t>
            </a:r>
            <a:r>
              <a:rPr lang="en-IN" sz="1000" dirty="0"/>
              <a:t> class="fa fa-user text-primary"&gt;&lt;/</a:t>
            </a:r>
            <a:r>
              <a:rPr lang="en-IN" sz="1000" dirty="0" err="1"/>
              <a:t>i</a:t>
            </a:r>
            <a:r>
              <a:rPr lang="en-IN" sz="1000" dirty="0"/>
              <a:t>&gt;</a:t>
            </a:r>
          </a:p>
          <a:p>
            <a:r>
              <a:rPr lang="en-IN" sz="1000" dirty="0"/>
              <a:t>&lt;/span&gt;&lt;/div&gt;&lt;/div&gt;&lt;div class="form-group"&gt;</a:t>
            </a:r>
          </a:p>
          <a:p>
            <a:r>
              <a:rPr lang="en-US" sz="1000" dirty="0"/>
              <a:t>&lt;div class="form-group"&gt;</a:t>
            </a:r>
          </a:p>
          <a:p>
            <a:r>
              <a:rPr lang="en-US" sz="1000" dirty="0"/>
              <a:t>&lt;label&gt;Name&lt;/label&gt;</a:t>
            </a:r>
          </a:p>
          <a:p>
            <a:r>
              <a:rPr lang="en-US" sz="1000" dirty="0"/>
              <a:t>&lt;div class="input-group"&gt;</a:t>
            </a:r>
          </a:p>
          <a:p>
            <a:r>
              <a:rPr lang="en-US" sz="1000" dirty="0"/>
              <a:t>&lt;input type="text" class="form-control" placeholder="type your name" required /&gt;</a:t>
            </a:r>
          </a:p>
          <a:p>
            <a:r>
              <a:rPr lang="en-US" sz="1000" dirty="0"/>
              <a:t>&lt;span class="input-group-addon"&gt;</a:t>
            </a:r>
          </a:p>
          <a:p>
            <a:r>
              <a:rPr lang="en-US" sz="1000" dirty="0"/>
              <a:t>&lt;</a:t>
            </a:r>
            <a:r>
              <a:rPr lang="en-US" sz="1000" dirty="0" err="1"/>
              <a:t>i</a:t>
            </a:r>
            <a:r>
              <a:rPr lang="en-US" sz="1000" dirty="0"/>
              <a:t> class="fa fa-user text-primary"&gt;</a:t>
            </a:r>
          </a:p>
          <a:p>
            <a:r>
              <a:rPr lang="en-US" sz="1000" dirty="0"/>
              <a:t>&lt;/</a:t>
            </a:r>
            <a:r>
              <a:rPr lang="en-US" sz="1000" dirty="0" err="1"/>
              <a:t>i</a:t>
            </a:r>
            <a:r>
              <a:rPr lang="en-US" sz="1000" dirty="0"/>
              <a:t>&gt;&lt;/span&gt; &lt;/div&gt;&lt;/div&gt;</a:t>
            </a:r>
          </a:p>
          <a:p>
            <a:r>
              <a:rPr lang="en-US" sz="1000" dirty="0"/>
              <a:t>&lt;div class="form-group"&gt;</a:t>
            </a:r>
          </a:p>
          <a:p>
            <a:r>
              <a:rPr lang="en-US" sz="1000" dirty="0"/>
              <a:t>&lt;label&gt;Name&lt;/label&gt;</a:t>
            </a:r>
          </a:p>
          <a:p>
            <a:r>
              <a:rPr lang="en-US" sz="1000" dirty="0"/>
              <a:t>&lt;div class="input-group"&gt;</a:t>
            </a:r>
          </a:p>
          <a:p>
            <a:r>
              <a:rPr lang="en-US" sz="1000" dirty="0"/>
              <a:t>&lt;input type="text" class="form-control" placeholder="type your name" required /&gt;</a:t>
            </a:r>
          </a:p>
          <a:p>
            <a:r>
              <a:rPr lang="en-US" sz="1000" dirty="0"/>
              <a:t>&lt;span class="input-group-addon"&gt;</a:t>
            </a:r>
          </a:p>
          <a:p>
            <a:r>
              <a:rPr lang="en-US" sz="1000" dirty="0"/>
              <a:t>&lt;</a:t>
            </a:r>
            <a:r>
              <a:rPr lang="en-US" sz="1000" dirty="0" err="1"/>
              <a:t>i</a:t>
            </a:r>
            <a:r>
              <a:rPr lang="en-US" sz="1000" dirty="0"/>
              <a:t> class="fa fa-user text-primary"&gt;</a:t>
            </a:r>
          </a:p>
          <a:p>
            <a:r>
              <a:rPr lang="en-US" sz="1000" dirty="0"/>
              <a:t>&lt;/</a:t>
            </a:r>
            <a:r>
              <a:rPr lang="en-US" sz="1000" dirty="0" err="1"/>
              <a:t>i</a:t>
            </a:r>
            <a:r>
              <a:rPr lang="en-US" sz="1000" dirty="0"/>
              <a:t>&gt;&lt;/span&gt; &lt;/div&gt;&lt;/div&gt;</a:t>
            </a:r>
          </a:p>
          <a:p>
            <a:r>
              <a:rPr lang="en-US" sz="1000" dirty="0"/>
              <a:t>&lt;div class="form-group"&gt;</a:t>
            </a:r>
          </a:p>
          <a:p>
            <a:r>
              <a:rPr lang="en-US" sz="1000" dirty="0"/>
              <a:t>&lt;label&gt;Name&lt;/label&gt;</a:t>
            </a:r>
          </a:p>
          <a:p>
            <a:r>
              <a:rPr lang="en-US" sz="1000" dirty="0"/>
              <a:t>&lt;div class="input-group"&gt;</a:t>
            </a:r>
          </a:p>
          <a:p>
            <a:endParaRPr lang="en-IN" sz="1000" dirty="0" err="1"/>
          </a:p>
        </p:txBody>
      </p:sp>
    </p:spTree>
    <p:extLst>
      <p:ext uri="{BB962C8B-B14F-4D97-AF65-F5344CB8AC3E}">
        <p14:creationId xmlns:p14="http://schemas.microsoft.com/office/powerpoint/2010/main" val="3188282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33</a:t>
            </a:fld>
            <a:endParaRPr dirty="0"/>
          </a:p>
        </p:txBody>
      </p:sp>
      <p:sp>
        <p:nvSpPr>
          <p:cNvPr id="5" name="TextBox 4">
            <a:extLst>
              <a:ext uri="{FF2B5EF4-FFF2-40B4-BE49-F238E27FC236}">
                <a16:creationId xmlns:a16="http://schemas.microsoft.com/office/drawing/2014/main" id="{907D0352-A9A7-800F-E6E0-A95B59D44BD0}"/>
              </a:ext>
            </a:extLst>
          </p:cNvPr>
          <p:cNvSpPr txBox="1"/>
          <p:nvPr/>
        </p:nvSpPr>
        <p:spPr>
          <a:xfrm>
            <a:off x="607568" y="504936"/>
            <a:ext cx="6225032" cy="1938992"/>
          </a:xfrm>
          <a:prstGeom prst="rect">
            <a:avLst/>
          </a:prstGeom>
          <a:noFill/>
        </p:spPr>
        <p:txBody>
          <a:bodyPr wrap="square">
            <a:spAutoFit/>
          </a:bodyPr>
          <a:lstStyle/>
          <a:p>
            <a:r>
              <a:rPr lang="en-IN" sz="1000" dirty="0"/>
              <a:t>&lt;input type="radio" name="gen" checked&gt;</a:t>
            </a:r>
            <a:r>
              <a:rPr lang="en-IN" sz="1000" dirty="0" err="1"/>
              <a:t>male&amp;nbsp</a:t>
            </a:r>
            <a:r>
              <a:rPr lang="en-IN" sz="1000" dirty="0"/>
              <a:t>;</a:t>
            </a:r>
          </a:p>
          <a:p>
            <a:r>
              <a:rPr lang="en-IN" sz="1000" dirty="0"/>
              <a:t>&lt;input type="radio" name="gen"&gt;Female</a:t>
            </a:r>
          </a:p>
          <a:p>
            <a:r>
              <a:rPr lang="en-IN" sz="1000" dirty="0"/>
              <a:t>&lt;/div&gt;</a:t>
            </a:r>
          </a:p>
          <a:p>
            <a:r>
              <a:rPr lang="en-IN" sz="1000" dirty="0"/>
              <a:t>&lt;/div&gt;</a:t>
            </a:r>
          </a:p>
          <a:p>
            <a:r>
              <a:rPr lang="en-IN" sz="1000" dirty="0"/>
              <a:t>&lt;div class="panel-footer"&gt;</a:t>
            </a:r>
          </a:p>
          <a:p>
            <a:r>
              <a:rPr lang="en-IN" sz="1000" dirty="0"/>
              <a:t>&lt;input type="submit" value="</a:t>
            </a:r>
            <a:r>
              <a:rPr lang="en-IN" sz="1000" dirty="0" err="1"/>
              <a:t>slubmit</a:t>
            </a:r>
            <a:r>
              <a:rPr lang="en-IN" sz="1000" dirty="0"/>
              <a:t>"&gt;&lt;/input&gt;</a:t>
            </a:r>
          </a:p>
          <a:p>
            <a:r>
              <a:rPr lang="en-IN" sz="1000" dirty="0"/>
              <a:t>&lt;/div&gt;</a:t>
            </a:r>
          </a:p>
          <a:p>
            <a:r>
              <a:rPr lang="en-IN" sz="1000" dirty="0"/>
              <a:t>&lt;div class="modal-footer"&gt;</a:t>
            </a:r>
          </a:p>
          <a:p>
            <a:r>
              <a:rPr lang="en-IN" sz="1000" dirty="0"/>
              <a:t>&lt;button type="button" class="</a:t>
            </a:r>
            <a:r>
              <a:rPr lang="en-IN" sz="1000" dirty="0" err="1"/>
              <a:t>btn</a:t>
            </a:r>
            <a:r>
              <a:rPr lang="en-IN" sz="1000" dirty="0"/>
              <a:t> </a:t>
            </a:r>
            <a:r>
              <a:rPr lang="en-IN" sz="1000" dirty="0" err="1"/>
              <a:t>btn</a:t>
            </a:r>
            <a:r>
              <a:rPr lang="en-IN" sz="1000" dirty="0"/>
              <a:t>-default" data-dismiss="modal"&gt;Close&lt;/button&gt;</a:t>
            </a:r>
          </a:p>
          <a:p>
            <a:r>
              <a:rPr lang="en-IN" sz="1000" dirty="0"/>
              <a:t>&lt;/div&gt;</a:t>
            </a:r>
          </a:p>
          <a:p>
            <a:r>
              <a:rPr lang="en-IN" sz="1000" dirty="0"/>
              <a:t>&lt;/body&gt;</a:t>
            </a:r>
          </a:p>
          <a:p>
            <a:r>
              <a:rPr lang="en-IN" sz="1000" dirty="0"/>
              <a:t>&lt;/html&gt;</a:t>
            </a:r>
          </a:p>
        </p:txBody>
      </p:sp>
    </p:spTree>
    <p:extLst>
      <p:ext uri="{BB962C8B-B14F-4D97-AF65-F5344CB8AC3E}">
        <p14:creationId xmlns:p14="http://schemas.microsoft.com/office/powerpoint/2010/main" val="1168849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27897" y="443295"/>
            <a:ext cx="3109595" cy="330835"/>
          </a:xfrm>
          <a:prstGeom prst="rect">
            <a:avLst/>
          </a:prstGeom>
        </p:spPr>
        <p:txBody>
          <a:bodyPr vert="horz" wrap="square" lIns="0" tIns="12700" rIns="0" bIns="0" rtlCol="0">
            <a:spAutoFit/>
          </a:bodyPr>
          <a:lstStyle/>
          <a:p>
            <a:pPr marL="12700">
              <a:lnSpc>
                <a:spcPct val="100000"/>
              </a:lnSpc>
              <a:spcBef>
                <a:spcPts val="100"/>
              </a:spcBef>
            </a:pPr>
            <a:r>
              <a:rPr sz="2000" b="1" dirty="0">
                <a:latin typeface="Times New Roman"/>
                <a:cs typeface="Times New Roman"/>
              </a:rPr>
              <a:t>RESULT</a:t>
            </a:r>
            <a:r>
              <a:rPr sz="2000" b="1" spc="-45" dirty="0">
                <a:latin typeface="Times New Roman"/>
                <a:cs typeface="Times New Roman"/>
              </a:rPr>
              <a:t> </a:t>
            </a:r>
            <a:r>
              <a:rPr sz="2000" b="1" spc="-5" dirty="0">
                <a:latin typeface="Times New Roman"/>
                <a:cs typeface="Times New Roman"/>
              </a:rPr>
              <a:t>(SCREENSHOT</a:t>
            </a:r>
            <a:r>
              <a:rPr lang="en-US" sz="2000" b="1" spc="-5" dirty="0">
                <a:latin typeface="Times New Roman"/>
                <a:cs typeface="Times New Roman"/>
              </a:rPr>
              <a:t>S</a:t>
            </a:r>
            <a:r>
              <a:rPr sz="2000" b="1" spc="-5" dirty="0">
                <a:latin typeface="Times New Roman"/>
                <a:cs typeface="Times New Roman"/>
              </a:rPr>
              <a:t>)</a:t>
            </a:r>
            <a:endParaRPr sz="2000" dirty="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xfrm>
            <a:off x="3701159" y="10039313"/>
            <a:ext cx="213995" cy="165734"/>
          </a:xfrm>
          <a:prstGeom prst="rect">
            <a:avLst/>
          </a:prstGeom>
        </p:spPr>
        <p:txBody>
          <a:bodyPr vert="horz" wrap="square" lIns="0" tIns="0" rIns="0" bIns="0" rtlCol="0">
            <a:spAutoFit/>
          </a:bodyPr>
          <a:lstStyle/>
          <a:p>
            <a:pPr marL="38100">
              <a:lnSpc>
                <a:spcPts val="1150"/>
              </a:lnSpc>
            </a:pPr>
            <a:fld id="{81D60167-4931-47E6-BA6A-407CBD079E47}" type="slidenum">
              <a:rPr dirty="0"/>
              <a:t>34</a:t>
            </a:fld>
            <a:endParaRPr dirty="0"/>
          </a:p>
        </p:txBody>
      </p:sp>
      <p:pic>
        <p:nvPicPr>
          <p:cNvPr id="8" name="Picture 7">
            <a:extLst>
              <a:ext uri="{FF2B5EF4-FFF2-40B4-BE49-F238E27FC236}">
                <a16:creationId xmlns:a16="http://schemas.microsoft.com/office/drawing/2014/main" id="{1202AB6D-8032-E5CE-A53A-E5E97C0211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2414" y="1235075"/>
            <a:ext cx="5337492" cy="2512258"/>
          </a:xfrm>
          <a:prstGeom prst="rect">
            <a:avLst/>
          </a:prstGeom>
          <a:ln w="19050">
            <a:solidFill>
              <a:schemeClr val="tx1">
                <a:lumMod val="65000"/>
                <a:lumOff val="35000"/>
              </a:schemeClr>
            </a:solidFill>
          </a:ln>
        </p:spPr>
      </p:pic>
      <p:pic>
        <p:nvPicPr>
          <p:cNvPr id="12" name="Picture 11">
            <a:extLst>
              <a:ext uri="{FF2B5EF4-FFF2-40B4-BE49-F238E27FC236}">
                <a16:creationId xmlns:a16="http://schemas.microsoft.com/office/drawing/2014/main" id="{7F5D6CC3-76C1-E5B9-A934-72E771361C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035" y="4054475"/>
            <a:ext cx="5292249" cy="2454724"/>
          </a:xfrm>
          <a:prstGeom prst="rect">
            <a:avLst/>
          </a:prstGeom>
          <a:ln w="19050">
            <a:solidFill>
              <a:schemeClr val="tx1">
                <a:lumMod val="50000"/>
                <a:lumOff val="50000"/>
              </a:schemeClr>
            </a:solidFill>
          </a:ln>
        </p:spPr>
      </p:pic>
      <p:pic>
        <p:nvPicPr>
          <p:cNvPr id="14" name="Picture 13">
            <a:extLst>
              <a:ext uri="{FF2B5EF4-FFF2-40B4-BE49-F238E27FC236}">
                <a16:creationId xmlns:a16="http://schemas.microsoft.com/office/drawing/2014/main" id="{758A4D3F-7A21-717C-974E-8DDACBA55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834" y="6815283"/>
            <a:ext cx="3061658" cy="3126998"/>
          </a:xfrm>
          <a:prstGeom prst="rect">
            <a:avLst/>
          </a:prstGeom>
          <a:ln w="19050">
            <a:solidFill>
              <a:schemeClr val="tx1">
                <a:lumMod val="50000"/>
                <a:lumOff val="50000"/>
              </a:schemeClr>
            </a:solidFill>
          </a:ln>
        </p:spPr>
      </p:pic>
      <p:sp>
        <p:nvSpPr>
          <p:cNvPr id="15" name="TextBox 14">
            <a:extLst>
              <a:ext uri="{FF2B5EF4-FFF2-40B4-BE49-F238E27FC236}">
                <a16:creationId xmlns:a16="http://schemas.microsoft.com/office/drawing/2014/main" id="{E736C3CA-BECE-0C04-C90D-EA509D9F61B5}"/>
              </a:ext>
            </a:extLst>
          </p:cNvPr>
          <p:cNvSpPr txBox="1"/>
          <p:nvPr/>
        </p:nvSpPr>
        <p:spPr>
          <a:xfrm>
            <a:off x="3022600" y="818959"/>
            <a:ext cx="1197315" cy="369332"/>
          </a:xfrm>
          <a:prstGeom prst="rect">
            <a:avLst/>
          </a:prstGeom>
          <a:noFill/>
        </p:spPr>
        <p:txBody>
          <a:bodyPr wrap="none" rtlCol="0">
            <a:spAutoFit/>
          </a:bodyPr>
          <a:lstStyle/>
          <a:p>
            <a:r>
              <a:rPr lang="en-IN" u="sng" dirty="0"/>
              <a:t>HomePage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35</a:t>
            </a:fld>
            <a:endParaRPr dirty="0"/>
          </a:p>
        </p:txBody>
      </p:sp>
      <p:sp>
        <p:nvSpPr>
          <p:cNvPr id="2" name="TextBox 1">
            <a:extLst>
              <a:ext uri="{FF2B5EF4-FFF2-40B4-BE49-F238E27FC236}">
                <a16:creationId xmlns:a16="http://schemas.microsoft.com/office/drawing/2014/main" id="{C3F20251-EED0-CB33-C350-CA4EB0A0F5B2}"/>
              </a:ext>
            </a:extLst>
          </p:cNvPr>
          <p:cNvSpPr txBox="1"/>
          <p:nvPr/>
        </p:nvSpPr>
        <p:spPr>
          <a:xfrm>
            <a:off x="2946400" y="424047"/>
            <a:ext cx="1365951" cy="369332"/>
          </a:xfrm>
          <a:prstGeom prst="rect">
            <a:avLst/>
          </a:prstGeom>
          <a:noFill/>
        </p:spPr>
        <p:txBody>
          <a:bodyPr wrap="none" rtlCol="0">
            <a:spAutoFit/>
          </a:bodyPr>
          <a:lstStyle/>
          <a:p>
            <a:r>
              <a:rPr lang="en-IN" u="sng" dirty="0"/>
              <a:t>Admin Panel</a:t>
            </a:r>
          </a:p>
        </p:txBody>
      </p:sp>
      <p:pic>
        <p:nvPicPr>
          <p:cNvPr id="6" name="Picture 5">
            <a:extLst>
              <a:ext uri="{FF2B5EF4-FFF2-40B4-BE49-F238E27FC236}">
                <a16:creationId xmlns:a16="http://schemas.microsoft.com/office/drawing/2014/main" id="{40B4B468-95AE-08E9-4997-4FAED7A09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308" y="867335"/>
            <a:ext cx="5107703" cy="2348797"/>
          </a:xfrm>
          <a:prstGeom prst="rect">
            <a:avLst/>
          </a:prstGeom>
          <a:ln w="19050">
            <a:solidFill>
              <a:schemeClr val="tx1">
                <a:lumMod val="50000"/>
                <a:lumOff val="50000"/>
              </a:schemeClr>
            </a:solidFill>
          </a:ln>
        </p:spPr>
      </p:pic>
      <p:pic>
        <p:nvPicPr>
          <p:cNvPr id="9" name="Picture 8">
            <a:extLst>
              <a:ext uri="{FF2B5EF4-FFF2-40B4-BE49-F238E27FC236}">
                <a16:creationId xmlns:a16="http://schemas.microsoft.com/office/drawing/2014/main" id="{2EEEFC75-3F89-F126-D255-58D4D5DEF2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307" y="3444875"/>
            <a:ext cx="5107703" cy="2351461"/>
          </a:xfrm>
          <a:prstGeom prst="rect">
            <a:avLst/>
          </a:prstGeom>
          <a:ln w="19050">
            <a:solidFill>
              <a:schemeClr val="tx1">
                <a:lumMod val="50000"/>
                <a:lumOff val="50000"/>
              </a:schemeClr>
            </a:solidFill>
          </a:ln>
        </p:spPr>
      </p:pic>
      <p:sp>
        <p:nvSpPr>
          <p:cNvPr id="13" name="TextBox 12">
            <a:extLst>
              <a:ext uri="{FF2B5EF4-FFF2-40B4-BE49-F238E27FC236}">
                <a16:creationId xmlns:a16="http://schemas.microsoft.com/office/drawing/2014/main" id="{6284B927-8802-A8F9-9A19-1DB1924CB942}"/>
              </a:ext>
            </a:extLst>
          </p:cNvPr>
          <p:cNvSpPr txBox="1"/>
          <p:nvPr/>
        </p:nvSpPr>
        <p:spPr>
          <a:xfrm>
            <a:off x="3403600" y="5905582"/>
            <a:ext cx="3784600" cy="369332"/>
          </a:xfrm>
          <a:prstGeom prst="rect">
            <a:avLst/>
          </a:prstGeom>
          <a:noFill/>
        </p:spPr>
        <p:txBody>
          <a:bodyPr wrap="square">
            <a:spAutoFit/>
          </a:bodyPr>
          <a:lstStyle/>
          <a:p>
            <a:r>
              <a:rPr lang="en-IN" u="sng" dirty="0"/>
              <a:t>Admin</a:t>
            </a:r>
          </a:p>
        </p:txBody>
      </p:sp>
      <p:pic>
        <p:nvPicPr>
          <p:cNvPr id="18" name="Picture 17">
            <a:extLst>
              <a:ext uri="{FF2B5EF4-FFF2-40B4-BE49-F238E27FC236}">
                <a16:creationId xmlns:a16="http://schemas.microsoft.com/office/drawing/2014/main" id="{8BB4C0F2-5630-2FDB-CED7-83F40EA56E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9821" y="7966664"/>
            <a:ext cx="3856671" cy="1803729"/>
          </a:xfrm>
          <a:prstGeom prst="rect">
            <a:avLst/>
          </a:prstGeom>
          <a:ln w="19050">
            <a:solidFill>
              <a:schemeClr val="tx1">
                <a:lumMod val="50000"/>
                <a:lumOff val="50000"/>
              </a:schemeClr>
            </a:solidFill>
          </a:ln>
        </p:spPr>
      </p:pic>
      <p:pic>
        <p:nvPicPr>
          <p:cNvPr id="20" name="Picture 19">
            <a:extLst>
              <a:ext uri="{FF2B5EF4-FFF2-40B4-BE49-F238E27FC236}">
                <a16:creationId xmlns:a16="http://schemas.microsoft.com/office/drawing/2014/main" id="{81473EA9-4B0D-89D8-39AE-31F33C6889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0557" y="6287277"/>
            <a:ext cx="4775200" cy="1524477"/>
          </a:xfrm>
          <a:prstGeom prst="rect">
            <a:avLst/>
          </a:prstGeom>
          <a:ln w="19050">
            <a:solidFill>
              <a:schemeClr val="tx1">
                <a:lumMod val="50000"/>
                <a:lumOff val="50000"/>
              </a:schemeClr>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36</a:t>
            </a:fld>
            <a:endParaRPr dirty="0"/>
          </a:p>
        </p:txBody>
      </p:sp>
      <p:pic>
        <p:nvPicPr>
          <p:cNvPr id="5" name="Picture 4">
            <a:extLst>
              <a:ext uri="{FF2B5EF4-FFF2-40B4-BE49-F238E27FC236}">
                <a16:creationId xmlns:a16="http://schemas.microsoft.com/office/drawing/2014/main" id="{4DAE497B-1327-BF2D-F828-9CF7C1DF94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860" y="701675"/>
            <a:ext cx="6070600" cy="2728288"/>
          </a:xfrm>
          <a:prstGeom prst="rect">
            <a:avLst/>
          </a:prstGeom>
          <a:ln w="19050">
            <a:solidFill>
              <a:schemeClr val="tx1"/>
            </a:solidFill>
          </a:ln>
        </p:spPr>
      </p:pic>
      <p:pic>
        <p:nvPicPr>
          <p:cNvPr id="7" name="Picture 6">
            <a:extLst>
              <a:ext uri="{FF2B5EF4-FFF2-40B4-BE49-F238E27FC236}">
                <a16:creationId xmlns:a16="http://schemas.microsoft.com/office/drawing/2014/main" id="{05D0D73E-C27C-5CCA-A98C-9991B22E1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860" y="3851181"/>
            <a:ext cx="6070600" cy="2687333"/>
          </a:xfrm>
          <a:prstGeom prst="rect">
            <a:avLst/>
          </a:prstGeom>
          <a:ln w="19050">
            <a:solidFill>
              <a:schemeClr val="tx1"/>
            </a:solidFill>
          </a:ln>
        </p:spPr>
      </p:pic>
      <p:pic>
        <p:nvPicPr>
          <p:cNvPr id="9" name="Picture 8">
            <a:extLst>
              <a:ext uri="{FF2B5EF4-FFF2-40B4-BE49-F238E27FC236}">
                <a16:creationId xmlns:a16="http://schemas.microsoft.com/office/drawing/2014/main" id="{78ADA379-8B10-CEAC-8DB4-3F384E68A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861" y="6887466"/>
            <a:ext cx="6070600" cy="2753609"/>
          </a:xfrm>
          <a:prstGeom prst="rect">
            <a:avLst/>
          </a:prstGeom>
          <a:ln w="19050">
            <a:solidFill>
              <a:schemeClr val="tx1"/>
            </a:solidFill>
          </a:ln>
        </p:spPr>
      </p:pic>
    </p:spTree>
    <p:extLst>
      <p:ext uri="{BB962C8B-B14F-4D97-AF65-F5344CB8AC3E}">
        <p14:creationId xmlns:p14="http://schemas.microsoft.com/office/powerpoint/2010/main" val="3731719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37</a:t>
            </a:fld>
            <a:endParaRPr dirty="0"/>
          </a:p>
        </p:txBody>
      </p:sp>
      <p:pic>
        <p:nvPicPr>
          <p:cNvPr id="5" name="Picture 4">
            <a:extLst>
              <a:ext uri="{FF2B5EF4-FFF2-40B4-BE49-F238E27FC236}">
                <a16:creationId xmlns:a16="http://schemas.microsoft.com/office/drawing/2014/main" id="{659BB789-ACC4-D8A9-7DE0-28045426A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11" y="854075"/>
            <a:ext cx="5180516" cy="3010086"/>
          </a:xfrm>
          <a:prstGeom prst="rect">
            <a:avLst/>
          </a:prstGeom>
          <a:ln w="19050">
            <a:solidFill>
              <a:schemeClr val="tx1">
                <a:lumMod val="50000"/>
                <a:lumOff val="50000"/>
              </a:schemeClr>
            </a:solidFill>
          </a:ln>
        </p:spPr>
      </p:pic>
      <p:sp>
        <p:nvSpPr>
          <p:cNvPr id="7" name="TextBox 6">
            <a:extLst>
              <a:ext uri="{FF2B5EF4-FFF2-40B4-BE49-F238E27FC236}">
                <a16:creationId xmlns:a16="http://schemas.microsoft.com/office/drawing/2014/main" id="{BB1E969D-6C30-7A6D-C92D-136A2FA843B7}"/>
              </a:ext>
            </a:extLst>
          </p:cNvPr>
          <p:cNvSpPr txBox="1"/>
          <p:nvPr/>
        </p:nvSpPr>
        <p:spPr>
          <a:xfrm>
            <a:off x="3014462" y="439214"/>
            <a:ext cx="3784600" cy="369332"/>
          </a:xfrm>
          <a:prstGeom prst="rect">
            <a:avLst/>
          </a:prstGeom>
          <a:noFill/>
        </p:spPr>
        <p:txBody>
          <a:bodyPr wrap="square">
            <a:spAutoFit/>
          </a:bodyPr>
          <a:lstStyle/>
          <a:p>
            <a:r>
              <a:rPr lang="en-IN" u="sng" dirty="0"/>
              <a:t>Adding Records</a:t>
            </a:r>
            <a:endParaRPr lang="en-IN" dirty="0"/>
          </a:p>
        </p:txBody>
      </p:sp>
      <p:pic>
        <p:nvPicPr>
          <p:cNvPr id="9" name="Picture 8">
            <a:extLst>
              <a:ext uri="{FF2B5EF4-FFF2-40B4-BE49-F238E27FC236}">
                <a16:creationId xmlns:a16="http://schemas.microsoft.com/office/drawing/2014/main" id="{6C01EC63-BEA6-3404-9B31-BE532F49F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4054475"/>
            <a:ext cx="5875538" cy="2580763"/>
          </a:xfrm>
          <a:prstGeom prst="rect">
            <a:avLst/>
          </a:prstGeom>
          <a:ln w="19050">
            <a:solidFill>
              <a:schemeClr val="tx1">
                <a:lumMod val="50000"/>
                <a:lumOff val="50000"/>
              </a:schemeClr>
            </a:solidFill>
          </a:ln>
        </p:spPr>
      </p:pic>
      <p:pic>
        <p:nvPicPr>
          <p:cNvPr id="11" name="Picture 10">
            <a:extLst>
              <a:ext uri="{FF2B5EF4-FFF2-40B4-BE49-F238E27FC236}">
                <a16:creationId xmlns:a16="http://schemas.microsoft.com/office/drawing/2014/main" id="{1C222DE9-9AAF-AB4F-8860-95C8EBACA3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6851836"/>
            <a:ext cx="5189738" cy="2917639"/>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2556101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38</a:t>
            </a:fld>
            <a:endParaRPr dirty="0"/>
          </a:p>
        </p:txBody>
      </p:sp>
      <p:pic>
        <p:nvPicPr>
          <p:cNvPr id="5" name="Picture 4">
            <a:extLst>
              <a:ext uri="{FF2B5EF4-FFF2-40B4-BE49-F238E27FC236}">
                <a16:creationId xmlns:a16="http://schemas.microsoft.com/office/drawing/2014/main" id="{779BD742-1795-75F0-1C59-B79D2CA5EA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851" y="7048261"/>
            <a:ext cx="6313805" cy="1909975"/>
          </a:xfrm>
          <a:prstGeom prst="rect">
            <a:avLst/>
          </a:prstGeom>
          <a:ln w="19050">
            <a:solidFill>
              <a:schemeClr val="tx1">
                <a:lumMod val="50000"/>
                <a:lumOff val="50000"/>
              </a:schemeClr>
            </a:solidFill>
          </a:ln>
        </p:spPr>
      </p:pic>
      <p:pic>
        <p:nvPicPr>
          <p:cNvPr id="7" name="Picture 6">
            <a:extLst>
              <a:ext uri="{FF2B5EF4-FFF2-40B4-BE49-F238E27FC236}">
                <a16:creationId xmlns:a16="http://schemas.microsoft.com/office/drawing/2014/main" id="{B3D90B73-D142-527C-C879-4537FBFB21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257" y="1044952"/>
            <a:ext cx="6019800" cy="2513306"/>
          </a:xfrm>
          <a:prstGeom prst="rect">
            <a:avLst/>
          </a:prstGeom>
          <a:ln w="19050">
            <a:solidFill>
              <a:schemeClr val="tx1">
                <a:lumMod val="50000"/>
                <a:lumOff val="50000"/>
              </a:schemeClr>
            </a:solidFill>
          </a:ln>
        </p:spPr>
      </p:pic>
      <p:pic>
        <p:nvPicPr>
          <p:cNvPr id="9" name="Picture 8">
            <a:extLst>
              <a:ext uri="{FF2B5EF4-FFF2-40B4-BE49-F238E27FC236}">
                <a16:creationId xmlns:a16="http://schemas.microsoft.com/office/drawing/2014/main" id="{80C02D6B-1CAD-975E-B3BD-86C630EE00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918" y="4180383"/>
            <a:ext cx="6313805" cy="2185929"/>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4066651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39</a:t>
            </a:fld>
            <a:endParaRPr dirty="0"/>
          </a:p>
        </p:txBody>
      </p:sp>
      <p:sp>
        <p:nvSpPr>
          <p:cNvPr id="5" name="TextBox 4">
            <a:extLst>
              <a:ext uri="{FF2B5EF4-FFF2-40B4-BE49-F238E27FC236}">
                <a16:creationId xmlns:a16="http://schemas.microsoft.com/office/drawing/2014/main" id="{6F1EBBC7-A008-1965-8F9A-E1273FA7FB60}"/>
              </a:ext>
            </a:extLst>
          </p:cNvPr>
          <p:cNvSpPr txBox="1"/>
          <p:nvPr/>
        </p:nvSpPr>
        <p:spPr>
          <a:xfrm>
            <a:off x="2946400" y="1036280"/>
            <a:ext cx="1524000" cy="369332"/>
          </a:xfrm>
          <a:prstGeom prst="rect">
            <a:avLst/>
          </a:prstGeom>
          <a:noFill/>
        </p:spPr>
        <p:txBody>
          <a:bodyPr wrap="square">
            <a:spAutoFit/>
          </a:bodyPr>
          <a:lstStyle/>
          <a:p>
            <a:r>
              <a:rPr lang="en-IN" u="sng" dirty="0"/>
              <a:t>Teacher Panel</a:t>
            </a:r>
          </a:p>
        </p:txBody>
      </p:sp>
      <p:pic>
        <p:nvPicPr>
          <p:cNvPr id="7" name="Picture 6">
            <a:extLst>
              <a:ext uri="{FF2B5EF4-FFF2-40B4-BE49-F238E27FC236}">
                <a16:creationId xmlns:a16="http://schemas.microsoft.com/office/drawing/2014/main" id="{9B6A9086-D09C-E146-90D8-688469F53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994" y="6014145"/>
            <a:ext cx="6434812" cy="2834190"/>
          </a:xfrm>
          <a:prstGeom prst="rect">
            <a:avLst/>
          </a:prstGeom>
          <a:ln w="19050">
            <a:solidFill>
              <a:schemeClr val="tx1">
                <a:lumMod val="50000"/>
                <a:lumOff val="50000"/>
              </a:schemeClr>
            </a:solidFill>
          </a:ln>
        </p:spPr>
      </p:pic>
      <p:pic>
        <p:nvPicPr>
          <p:cNvPr id="9" name="Picture 8">
            <a:extLst>
              <a:ext uri="{FF2B5EF4-FFF2-40B4-BE49-F238E27FC236}">
                <a16:creationId xmlns:a16="http://schemas.microsoft.com/office/drawing/2014/main" id="{C46A9749-7C94-92F7-3849-96FE038B57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418" y="2137093"/>
            <a:ext cx="5902553" cy="2660306"/>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2718460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31477" y="1012942"/>
            <a:ext cx="2701290" cy="330835"/>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Times New Roman"/>
                <a:cs typeface="Times New Roman"/>
              </a:rPr>
              <a:t>PLAGARISM</a:t>
            </a:r>
            <a:r>
              <a:rPr sz="2000" b="1" spc="-50" dirty="0">
                <a:latin typeface="Times New Roman"/>
                <a:cs typeface="Times New Roman"/>
              </a:rPr>
              <a:t> </a:t>
            </a:r>
            <a:r>
              <a:rPr sz="2000" b="1" dirty="0">
                <a:latin typeface="Times New Roman"/>
                <a:cs typeface="Times New Roman"/>
              </a:rPr>
              <a:t>REPORT</a:t>
            </a:r>
            <a:endParaRPr sz="2000" dirty="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p:nvPr/>
        </p:nvSpPr>
        <p:spPr>
          <a:xfrm>
            <a:off x="3708780" y="9730258"/>
            <a:ext cx="146685" cy="180975"/>
          </a:xfrm>
          <a:prstGeom prst="rect">
            <a:avLst/>
          </a:prstGeom>
        </p:spPr>
        <p:txBody>
          <a:bodyPr vert="horz" wrap="square" lIns="0" tIns="0" rIns="0" bIns="0" rtlCol="0">
            <a:spAutoFit/>
          </a:bodyPr>
          <a:lstStyle/>
          <a:p>
            <a:pPr marL="38100">
              <a:lnSpc>
                <a:spcPts val="1305"/>
              </a:lnSpc>
            </a:pPr>
            <a:fld id="{81D60167-4931-47E6-BA6A-407CBD079E47}" type="slidenum">
              <a:rPr sz="1100" dirty="0">
                <a:latin typeface="Times New Roman"/>
                <a:cs typeface="Times New Roman"/>
              </a:rPr>
              <a:t>4</a:t>
            </a:fld>
            <a:endParaRPr sz="1100">
              <a:latin typeface="Times New Roman"/>
              <a:cs typeface="Times New Roman"/>
            </a:endParaRPr>
          </a:p>
        </p:txBody>
      </p:sp>
      <p:pic>
        <p:nvPicPr>
          <p:cNvPr id="6" name="Picture 5">
            <a:extLst>
              <a:ext uri="{FF2B5EF4-FFF2-40B4-BE49-F238E27FC236}">
                <a16:creationId xmlns:a16="http://schemas.microsoft.com/office/drawing/2014/main" id="{C8281662-96C3-EF98-E72E-0BFC9B838025}"/>
              </a:ext>
            </a:extLst>
          </p:cNvPr>
          <p:cNvPicPr>
            <a:picLocks noChangeAspect="1"/>
          </p:cNvPicPr>
          <p:nvPr/>
        </p:nvPicPr>
        <p:blipFill>
          <a:blip r:embed="rId2"/>
          <a:stretch>
            <a:fillRect/>
          </a:stretch>
        </p:blipFill>
        <p:spPr>
          <a:xfrm>
            <a:off x="740513" y="2249317"/>
            <a:ext cx="6009960" cy="620111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40</a:t>
            </a:fld>
            <a:endParaRPr dirty="0"/>
          </a:p>
        </p:txBody>
      </p:sp>
      <p:pic>
        <p:nvPicPr>
          <p:cNvPr id="5" name="Picture 4">
            <a:extLst>
              <a:ext uri="{FF2B5EF4-FFF2-40B4-BE49-F238E27FC236}">
                <a16:creationId xmlns:a16="http://schemas.microsoft.com/office/drawing/2014/main" id="{951DF560-0E53-5D34-BE37-1088696F8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90" y="854075"/>
            <a:ext cx="5910739" cy="2703266"/>
          </a:xfrm>
          <a:prstGeom prst="rect">
            <a:avLst/>
          </a:prstGeom>
          <a:ln w="19050">
            <a:solidFill>
              <a:schemeClr val="tx1"/>
            </a:solidFill>
          </a:ln>
        </p:spPr>
      </p:pic>
      <p:pic>
        <p:nvPicPr>
          <p:cNvPr id="7" name="Picture 6">
            <a:extLst>
              <a:ext uri="{FF2B5EF4-FFF2-40B4-BE49-F238E27FC236}">
                <a16:creationId xmlns:a16="http://schemas.microsoft.com/office/drawing/2014/main" id="{39F768CB-E346-09F4-7592-C5A190C43A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617" y="4095178"/>
            <a:ext cx="5409082" cy="1635697"/>
          </a:xfrm>
          <a:prstGeom prst="rect">
            <a:avLst/>
          </a:prstGeom>
          <a:ln w="19050">
            <a:solidFill>
              <a:schemeClr val="tx1"/>
            </a:solidFill>
          </a:ln>
        </p:spPr>
      </p:pic>
      <p:pic>
        <p:nvPicPr>
          <p:cNvPr id="9" name="Picture 8">
            <a:extLst>
              <a:ext uri="{FF2B5EF4-FFF2-40B4-BE49-F238E27FC236}">
                <a16:creationId xmlns:a16="http://schemas.microsoft.com/office/drawing/2014/main" id="{E995E993-AEF5-776C-20A4-0FE280B7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789" y="6234287"/>
            <a:ext cx="5910739" cy="3382788"/>
          </a:xfrm>
          <a:prstGeom prst="rect">
            <a:avLst/>
          </a:prstGeom>
          <a:ln w="19050">
            <a:solidFill>
              <a:schemeClr val="tx1"/>
            </a:solidFill>
          </a:ln>
        </p:spPr>
      </p:pic>
    </p:spTree>
    <p:extLst>
      <p:ext uri="{BB962C8B-B14F-4D97-AF65-F5344CB8AC3E}">
        <p14:creationId xmlns:p14="http://schemas.microsoft.com/office/powerpoint/2010/main" val="3254121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41</a:t>
            </a:fld>
            <a:endParaRPr dirty="0"/>
          </a:p>
        </p:txBody>
      </p:sp>
      <p:sp>
        <p:nvSpPr>
          <p:cNvPr id="5" name="TextBox 4">
            <a:extLst>
              <a:ext uri="{FF2B5EF4-FFF2-40B4-BE49-F238E27FC236}">
                <a16:creationId xmlns:a16="http://schemas.microsoft.com/office/drawing/2014/main" id="{532FEB00-1EEB-04D1-45D0-E72FA2D42542}"/>
              </a:ext>
            </a:extLst>
          </p:cNvPr>
          <p:cNvSpPr txBox="1"/>
          <p:nvPr/>
        </p:nvSpPr>
        <p:spPr>
          <a:xfrm>
            <a:off x="2946400" y="930275"/>
            <a:ext cx="3784600" cy="369332"/>
          </a:xfrm>
          <a:prstGeom prst="rect">
            <a:avLst/>
          </a:prstGeom>
          <a:noFill/>
        </p:spPr>
        <p:txBody>
          <a:bodyPr wrap="square">
            <a:spAutoFit/>
          </a:bodyPr>
          <a:lstStyle/>
          <a:p>
            <a:r>
              <a:rPr lang="en-IN" u="sng" dirty="0"/>
              <a:t>Student Panel</a:t>
            </a:r>
          </a:p>
        </p:txBody>
      </p:sp>
      <p:pic>
        <p:nvPicPr>
          <p:cNvPr id="7" name="Picture 6">
            <a:extLst>
              <a:ext uri="{FF2B5EF4-FFF2-40B4-BE49-F238E27FC236}">
                <a16:creationId xmlns:a16="http://schemas.microsoft.com/office/drawing/2014/main" id="{413F7718-08E5-A421-8469-DA78D227B5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475" y="6176406"/>
            <a:ext cx="6458250" cy="2781291"/>
          </a:xfrm>
          <a:prstGeom prst="rect">
            <a:avLst/>
          </a:prstGeom>
          <a:ln w="19050">
            <a:solidFill>
              <a:schemeClr val="tx1">
                <a:lumMod val="50000"/>
                <a:lumOff val="50000"/>
              </a:schemeClr>
            </a:solidFill>
          </a:ln>
        </p:spPr>
      </p:pic>
      <p:pic>
        <p:nvPicPr>
          <p:cNvPr id="9" name="Picture 8">
            <a:extLst>
              <a:ext uri="{FF2B5EF4-FFF2-40B4-BE49-F238E27FC236}">
                <a16:creationId xmlns:a16="http://schemas.microsoft.com/office/drawing/2014/main" id="{96085B5E-57AA-97B5-7F7D-DFE2BCE2DB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380" y="2267213"/>
            <a:ext cx="6006440" cy="2781292"/>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81419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42</a:t>
            </a:fld>
            <a:endParaRPr dirty="0"/>
          </a:p>
        </p:txBody>
      </p:sp>
      <p:pic>
        <p:nvPicPr>
          <p:cNvPr id="5" name="Picture 4">
            <a:extLst>
              <a:ext uri="{FF2B5EF4-FFF2-40B4-BE49-F238E27FC236}">
                <a16:creationId xmlns:a16="http://schemas.microsoft.com/office/drawing/2014/main" id="{919BBBE8-D9D8-B15A-37D1-EF5F68D7D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1" y="6464089"/>
            <a:ext cx="5552094" cy="3076786"/>
          </a:xfrm>
          <a:prstGeom prst="rect">
            <a:avLst/>
          </a:prstGeom>
          <a:ln w="19050">
            <a:solidFill>
              <a:schemeClr val="tx1"/>
            </a:solidFill>
          </a:ln>
        </p:spPr>
      </p:pic>
      <p:pic>
        <p:nvPicPr>
          <p:cNvPr id="7" name="Picture 6">
            <a:extLst>
              <a:ext uri="{FF2B5EF4-FFF2-40B4-BE49-F238E27FC236}">
                <a16:creationId xmlns:a16="http://schemas.microsoft.com/office/drawing/2014/main" id="{869E309A-8EAE-493F-D2EB-B930E4FDC5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640" y="4290085"/>
            <a:ext cx="5773040" cy="1593190"/>
          </a:xfrm>
          <a:prstGeom prst="rect">
            <a:avLst/>
          </a:prstGeom>
          <a:ln w="19050">
            <a:solidFill>
              <a:schemeClr val="tx1"/>
            </a:solidFill>
          </a:ln>
        </p:spPr>
      </p:pic>
      <p:pic>
        <p:nvPicPr>
          <p:cNvPr id="9" name="Picture 8">
            <a:extLst>
              <a:ext uri="{FF2B5EF4-FFF2-40B4-BE49-F238E27FC236}">
                <a16:creationId xmlns:a16="http://schemas.microsoft.com/office/drawing/2014/main" id="{8A352F51-207C-5527-58FA-6F8D6FED42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201" y="768678"/>
            <a:ext cx="5552094" cy="2980997"/>
          </a:xfrm>
          <a:prstGeom prst="rect">
            <a:avLst/>
          </a:prstGeom>
          <a:ln w="19050">
            <a:solidFill>
              <a:schemeClr val="tx1"/>
            </a:solidFill>
          </a:ln>
        </p:spPr>
      </p:pic>
    </p:spTree>
    <p:extLst>
      <p:ext uri="{BB962C8B-B14F-4D97-AF65-F5344CB8AC3E}">
        <p14:creationId xmlns:p14="http://schemas.microsoft.com/office/powerpoint/2010/main" val="809029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15682" y="1086941"/>
            <a:ext cx="6584950" cy="4803879"/>
          </a:xfrm>
          <a:prstGeom prst="rect">
            <a:avLst/>
          </a:prstGeom>
        </p:spPr>
        <p:txBody>
          <a:bodyPr vert="horz" wrap="square" lIns="0" tIns="12700" rIns="0" bIns="0" rtlCol="0">
            <a:spAutoFit/>
          </a:bodyPr>
          <a:lstStyle/>
          <a:p>
            <a:pPr marR="510540" algn="ctr">
              <a:lnSpc>
                <a:spcPct val="100000"/>
              </a:lnSpc>
              <a:spcBef>
                <a:spcPts val="100"/>
              </a:spcBef>
            </a:pPr>
            <a:r>
              <a:rPr sz="2000" b="1" dirty="0">
                <a:latin typeface="Times New Roman"/>
                <a:cs typeface="Times New Roman"/>
              </a:rPr>
              <a:t>FUTURE</a:t>
            </a:r>
            <a:r>
              <a:rPr sz="2000" b="1" spc="-40" dirty="0">
                <a:latin typeface="Times New Roman"/>
                <a:cs typeface="Times New Roman"/>
              </a:rPr>
              <a:t> </a:t>
            </a:r>
            <a:r>
              <a:rPr sz="2000" b="1" dirty="0">
                <a:latin typeface="Times New Roman"/>
                <a:cs typeface="Times New Roman"/>
              </a:rPr>
              <a:t>SCOPE</a:t>
            </a:r>
            <a:endParaRPr lang="en-US" sz="2000" b="1" dirty="0">
              <a:latin typeface="Times New Roman"/>
              <a:cs typeface="Times New Roman"/>
            </a:endParaRPr>
          </a:p>
          <a:p>
            <a:pPr marR="510540" algn="ctr">
              <a:lnSpc>
                <a:spcPct val="100000"/>
              </a:lnSpc>
              <a:spcBef>
                <a:spcPts val="100"/>
              </a:spcBef>
            </a:pPr>
            <a:endParaRPr lang="en-IN" sz="2000" b="1" dirty="0">
              <a:latin typeface="Times New Roman"/>
              <a:cs typeface="Times New Roman"/>
            </a:endParaRPr>
          </a:p>
          <a:p>
            <a:pPr marL="171450" marR="510540" indent="-171450" algn="just">
              <a:lnSpc>
                <a:spcPct val="100000"/>
              </a:lnSpc>
              <a:spcBef>
                <a:spcPts val="100"/>
              </a:spcBef>
              <a:buFont typeface="Arial" panose="020B0604020202020204" pitchFamily="34" charset="0"/>
              <a:buChar char="•"/>
            </a:pPr>
            <a:r>
              <a:rPr lang="en-US" sz="1200" dirty="0">
                <a:latin typeface="Times New Roman"/>
                <a:cs typeface="Times New Roman"/>
              </a:rPr>
              <a:t>Integration of Machine Learning </a:t>
            </a:r>
          </a:p>
          <a:p>
            <a:pPr marL="171450" marR="510540" indent="-171450" algn="just">
              <a:lnSpc>
                <a:spcPct val="100000"/>
              </a:lnSpc>
              <a:spcBef>
                <a:spcPts val="100"/>
              </a:spcBef>
              <a:buFont typeface="Arial" panose="020B0604020202020204" pitchFamily="34" charset="0"/>
              <a:buChar char="•"/>
            </a:pPr>
            <a:r>
              <a:rPr lang="en-US" sz="1200" dirty="0">
                <a:latin typeface="Times New Roman"/>
                <a:cs typeface="Times New Roman"/>
              </a:rPr>
              <a:t>Mobile Application Development </a:t>
            </a:r>
          </a:p>
          <a:p>
            <a:pPr marL="171450" marR="510540" indent="-171450" algn="just">
              <a:lnSpc>
                <a:spcPct val="100000"/>
              </a:lnSpc>
              <a:spcBef>
                <a:spcPts val="100"/>
              </a:spcBef>
              <a:buFont typeface="Arial" panose="020B0604020202020204" pitchFamily="34" charset="0"/>
              <a:buChar char="•"/>
            </a:pPr>
            <a:r>
              <a:rPr lang="en-US" sz="1200" dirty="0">
                <a:latin typeface="Times New Roman"/>
                <a:cs typeface="Times New Roman"/>
              </a:rPr>
              <a:t>Expansion to Multi-campus Institutions </a:t>
            </a:r>
          </a:p>
          <a:p>
            <a:pPr marL="171450" marR="510540" indent="-171450" algn="just">
              <a:lnSpc>
                <a:spcPct val="100000"/>
              </a:lnSpc>
              <a:spcBef>
                <a:spcPts val="100"/>
              </a:spcBef>
              <a:buFont typeface="Arial" panose="020B0604020202020204" pitchFamily="34" charset="0"/>
              <a:buChar char="•"/>
            </a:pPr>
            <a:r>
              <a:rPr lang="en-US" sz="1200" dirty="0">
                <a:latin typeface="Times New Roman"/>
                <a:cs typeface="Times New Roman"/>
              </a:rPr>
              <a:t>Enhanced Analytics and Reporting</a:t>
            </a:r>
          </a:p>
          <a:p>
            <a:pPr marL="171450" marR="510540" indent="-171450">
              <a:lnSpc>
                <a:spcPct val="100000"/>
              </a:lnSpc>
              <a:spcBef>
                <a:spcPts val="100"/>
              </a:spcBef>
              <a:buFont typeface="Arial" panose="020B0604020202020204" pitchFamily="34" charset="0"/>
              <a:buChar char="•"/>
            </a:pPr>
            <a:endParaRPr lang="en-US" sz="1200" b="1" dirty="0">
              <a:latin typeface="Times New Roman"/>
              <a:cs typeface="Times New Roman"/>
            </a:endParaRPr>
          </a:p>
          <a:p>
            <a:pPr marL="171450" marR="510540" indent="-171450">
              <a:lnSpc>
                <a:spcPct val="100000"/>
              </a:lnSpc>
              <a:spcBef>
                <a:spcPts val="100"/>
              </a:spcBef>
              <a:buFont typeface="Arial" panose="020B0604020202020204" pitchFamily="34" charset="0"/>
              <a:buChar char="•"/>
            </a:pPr>
            <a:endParaRPr lang="en-IN" sz="2000" b="1" dirty="0">
              <a:latin typeface="Times New Roman"/>
              <a:cs typeface="Times New Roman"/>
            </a:endParaRPr>
          </a:p>
          <a:p>
            <a:pPr algn="just">
              <a:lnSpc>
                <a:spcPct val="100000"/>
              </a:lnSpc>
              <a:spcBef>
                <a:spcPts val="25"/>
              </a:spcBef>
            </a:pPr>
            <a:endParaRPr lang="en-IN" sz="2000" b="1" dirty="0">
              <a:latin typeface="Times New Roman"/>
              <a:cs typeface="Times New Roman"/>
            </a:endParaRPr>
          </a:p>
          <a:p>
            <a:pPr algn="ctr">
              <a:lnSpc>
                <a:spcPct val="100000"/>
              </a:lnSpc>
              <a:spcBef>
                <a:spcPts val="25"/>
              </a:spcBef>
            </a:pPr>
            <a:endParaRPr lang="en-IN" sz="2000" b="1" dirty="0">
              <a:latin typeface="Times New Roman"/>
              <a:cs typeface="Times New Roman"/>
            </a:endParaRPr>
          </a:p>
          <a:p>
            <a:pPr algn="ctr">
              <a:lnSpc>
                <a:spcPct val="100000"/>
              </a:lnSpc>
              <a:spcBef>
                <a:spcPts val="25"/>
              </a:spcBef>
            </a:pPr>
            <a:r>
              <a:rPr lang="en-IN" b="1" dirty="0">
                <a:latin typeface="Times New Roman"/>
                <a:cs typeface="Times New Roman"/>
              </a:rPr>
              <a:t>CONCLUSION</a:t>
            </a:r>
          </a:p>
          <a:p>
            <a:pPr algn="ctr">
              <a:lnSpc>
                <a:spcPct val="100000"/>
              </a:lnSpc>
              <a:spcBef>
                <a:spcPts val="25"/>
              </a:spcBef>
            </a:pPr>
            <a:r>
              <a:rPr lang="en-US" sz="1200" dirty="0">
                <a:latin typeface="Times New Roman"/>
                <a:cs typeface="Times New Roman"/>
              </a:rPr>
              <a:t>Time Table Generator is a convenient time table managing website .Time table management may be aided by a range of skills, tools, and techniques used to manage time table when accomplishing specific subjects, semesters, and students. Initially, time table management referred to just  work activities, but eventually the term broadened to include personal activities as well. A time table management system is a designed combination of processes, tools, techniques, and methods. Timetable management is usually a necessity in project development as it determines the project completion time and scope</a:t>
            </a:r>
          </a:p>
          <a:p>
            <a:pPr>
              <a:lnSpc>
                <a:spcPct val="100000"/>
              </a:lnSpc>
              <a:spcBef>
                <a:spcPts val="25"/>
              </a:spcBef>
            </a:pPr>
            <a:endParaRPr lang="en-IN" sz="1200" dirty="0">
              <a:latin typeface="Times New Roman"/>
              <a:cs typeface="Times New Roman"/>
            </a:endParaRPr>
          </a:p>
          <a:p>
            <a:pPr>
              <a:lnSpc>
                <a:spcPct val="100000"/>
              </a:lnSpc>
              <a:spcBef>
                <a:spcPts val="25"/>
              </a:spcBef>
            </a:pPr>
            <a:endParaRPr lang="en-IN" sz="1200" dirty="0">
              <a:latin typeface="Times New Roman"/>
              <a:cs typeface="Times New Roman"/>
            </a:endParaRPr>
          </a:p>
          <a:p>
            <a:pPr>
              <a:lnSpc>
                <a:spcPct val="100000"/>
              </a:lnSpc>
              <a:spcBef>
                <a:spcPts val="25"/>
              </a:spcBef>
            </a:pPr>
            <a:endParaRPr lang="en-IN" sz="3150" dirty="0">
              <a:latin typeface="Times New Roman"/>
              <a:cs typeface="Times New Roman"/>
            </a:endParaRPr>
          </a:p>
        </p:txBody>
      </p:sp>
      <p:sp>
        <p:nvSpPr>
          <p:cNvPr id="4" name="object 4"/>
          <p:cNvSpPr txBox="1"/>
          <p:nvPr/>
        </p:nvSpPr>
        <p:spPr>
          <a:xfrm>
            <a:off x="2717800" y="6619240"/>
            <a:ext cx="1734185" cy="330835"/>
          </a:xfrm>
          <a:prstGeom prst="rect">
            <a:avLst/>
          </a:prstGeom>
        </p:spPr>
        <p:txBody>
          <a:bodyPr vert="horz" wrap="square" lIns="0" tIns="13335" rIns="0" bIns="0" rtlCol="0">
            <a:spAutoFit/>
          </a:bodyPr>
          <a:lstStyle/>
          <a:p>
            <a:pPr marL="12700">
              <a:lnSpc>
                <a:spcPct val="100000"/>
              </a:lnSpc>
              <a:spcBef>
                <a:spcPts val="105"/>
              </a:spcBef>
            </a:pPr>
            <a:r>
              <a:rPr sz="2000" b="1" spc="-5" dirty="0">
                <a:latin typeface="Times New Roman"/>
                <a:cs typeface="Times New Roman"/>
              </a:rPr>
              <a:t>REFERENCES</a:t>
            </a:r>
            <a:endParaRPr sz="2000" dirty="0">
              <a:latin typeface="Times New Roman"/>
              <a:cs typeface="Times New Roman"/>
            </a:endParaRPr>
          </a:p>
        </p:txBody>
      </p:sp>
      <p:sp>
        <p:nvSpPr>
          <p:cNvPr id="5" name="object 5"/>
          <p:cNvSpPr txBox="1"/>
          <p:nvPr/>
        </p:nvSpPr>
        <p:spPr>
          <a:xfrm>
            <a:off x="812800" y="7557478"/>
            <a:ext cx="4863796" cy="1185581"/>
          </a:xfrm>
          <a:prstGeom prst="rect">
            <a:avLst/>
          </a:prstGeom>
        </p:spPr>
        <p:txBody>
          <a:bodyPr vert="horz" wrap="square" lIns="0" tIns="56515" rIns="0" bIns="0" rtlCol="0">
            <a:spAutoFit/>
          </a:bodyPr>
          <a:lstStyle/>
          <a:p>
            <a:pPr marL="183515" indent="-171450">
              <a:lnSpc>
                <a:spcPct val="100000"/>
              </a:lnSpc>
              <a:spcBef>
                <a:spcPts val="445"/>
              </a:spcBef>
              <a:buClr>
                <a:srgbClr val="000000"/>
              </a:buClr>
              <a:buFont typeface="Wingdings" panose="05000000000000000000" pitchFamily="2" charset="2"/>
              <a:buChar char="q"/>
              <a:tabLst>
                <a:tab pos="240665" algn="l"/>
                <a:tab pos="241300" algn="l"/>
              </a:tabLst>
            </a:pPr>
            <a:r>
              <a:rPr lang="en-IN" sz="1200" u="sng" spc="-15" dirty="0">
                <a:solidFill>
                  <a:srgbClr val="0000FF"/>
                </a:solidFill>
                <a:uFill>
                  <a:solidFill>
                    <a:srgbClr val="0000FF"/>
                  </a:solidFill>
                </a:uFill>
                <a:latin typeface="Times New Roman"/>
                <a:cs typeface="Times New Roman"/>
              </a:rPr>
              <a:t>www.phptpoint</a:t>
            </a:r>
          </a:p>
          <a:p>
            <a:pPr marL="183515" indent="-171450">
              <a:lnSpc>
                <a:spcPct val="100000"/>
              </a:lnSpc>
              <a:spcBef>
                <a:spcPts val="445"/>
              </a:spcBef>
              <a:buClr>
                <a:srgbClr val="000000"/>
              </a:buClr>
              <a:buFont typeface="Wingdings" panose="05000000000000000000" pitchFamily="2" charset="2"/>
              <a:buChar char="q"/>
              <a:tabLst>
                <a:tab pos="240665" algn="l"/>
                <a:tab pos="241300" algn="l"/>
              </a:tabLst>
            </a:pPr>
            <a:r>
              <a:rPr lang="en-IN" sz="1200" u="sng" spc="-15" dirty="0">
                <a:solidFill>
                  <a:srgbClr val="0000FF"/>
                </a:solidFill>
                <a:uFill>
                  <a:solidFill>
                    <a:srgbClr val="0000FF"/>
                  </a:solidFill>
                </a:uFill>
                <a:latin typeface="Times New Roman"/>
                <a:cs typeface="Times New Roman"/>
              </a:rPr>
              <a:t>www.javascriptkit.com</a:t>
            </a:r>
          </a:p>
          <a:p>
            <a:pPr marL="183515" indent="-171450">
              <a:lnSpc>
                <a:spcPct val="100000"/>
              </a:lnSpc>
              <a:spcBef>
                <a:spcPts val="445"/>
              </a:spcBef>
              <a:buClr>
                <a:srgbClr val="000000"/>
              </a:buClr>
              <a:buFont typeface="Wingdings" panose="05000000000000000000" pitchFamily="2" charset="2"/>
              <a:buChar char="q"/>
              <a:tabLst>
                <a:tab pos="240665" algn="l"/>
                <a:tab pos="241300" algn="l"/>
              </a:tabLst>
            </a:pPr>
            <a:r>
              <a:rPr lang="en-IN" sz="1200" u="sng" spc="-15" dirty="0">
                <a:solidFill>
                  <a:srgbClr val="0000FF"/>
                </a:solidFill>
                <a:uFill>
                  <a:solidFill>
                    <a:srgbClr val="0000FF"/>
                  </a:solidFill>
                </a:uFill>
                <a:latin typeface="Times New Roman"/>
                <a:cs typeface="Times New Roman"/>
              </a:rPr>
              <a:t>www.tutorialspoint.com/php/</a:t>
            </a:r>
          </a:p>
          <a:p>
            <a:pPr marL="183515" indent="-171450">
              <a:lnSpc>
                <a:spcPct val="100000"/>
              </a:lnSpc>
              <a:spcBef>
                <a:spcPts val="445"/>
              </a:spcBef>
              <a:buClr>
                <a:srgbClr val="000000"/>
              </a:buClr>
              <a:buFont typeface="Wingdings" panose="05000000000000000000" pitchFamily="2" charset="2"/>
              <a:buChar char="q"/>
              <a:tabLst>
                <a:tab pos="240665" algn="l"/>
                <a:tab pos="241300" algn="l"/>
              </a:tabLst>
            </a:pPr>
            <a:r>
              <a:rPr lang="en-IN" sz="1200" u="sng" spc="-15" dirty="0">
                <a:solidFill>
                  <a:srgbClr val="0000FF"/>
                </a:solidFill>
                <a:uFill>
                  <a:solidFill>
                    <a:srgbClr val="0000FF"/>
                  </a:solidFill>
                </a:uFill>
                <a:latin typeface="Times New Roman"/>
                <a:cs typeface="Times New Roman"/>
              </a:rPr>
              <a:t>W3 school.com</a:t>
            </a:r>
          </a:p>
          <a:p>
            <a:pPr marL="183515" indent="-171450">
              <a:lnSpc>
                <a:spcPct val="100000"/>
              </a:lnSpc>
              <a:spcBef>
                <a:spcPts val="445"/>
              </a:spcBef>
              <a:buClr>
                <a:srgbClr val="000000"/>
              </a:buClr>
              <a:buFont typeface="Wingdings" panose="05000000000000000000" pitchFamily="2" charset="2"/>
              <a:buChar char="q"/>
              <a:tabLst>
                <a:tab pos="240665" algn="l"/>
                <a:tab pos="241300" algn="l"/>
              </a:tabLst>
            </a:pPr>
            <a:endParaRPr lang="en-IN" sz="1200" u="sng" spc="-15" dirty="0">
              <a:solidFill>
                <a:srgbClr val="0000FF"/>
              </a:solidFill>
              <a:uFill>
                <a:solidFill>
                  <a:srgbClr val="0000FF"/>
                </a:solidFill>
              </a:uFill>
              <a:latin typeface="Times New Roman"/>
              <a:cs typeface="Times New Roman"/>
            </a:endParaRPr>
          </a:p>
        </p:txBody>
      </p:sp>
      <p:sp>
        <p:nvSpPr>
          <p:cNvPr id="6" name="object 6"/>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43</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94077" y="833373"/>
            <a:ext cx="3778885" cy="330835"/>
          </a:xfrm>
          <a:prstGeom prst="rect">
            <a:avLst/>
          </a:prstGeom>
        </p:spPr>
        <p:txBody>
          <a:bodyPr vert="horz" wrap="square" lIns="0" tIns="12700" rIns="0" bIns="0" rtlCol="0">
            <a:spAutoFit/>
          </a:bodyPr>
          <a:lstStyle/>
          <a:p>
            <a:pPr marL="12700" algn="ctr">
              <a:lnSpc>
                <a:spcPct val="100000"/>
              </a:lnSpc>
              <a:spcBef>
                <a:spcPts val="100"/>
              </a:spcBef>
            </a:pPr>
            <a:r>
              <a:rPr sz="2000" b="1" spc="-5" dirty="0">
                <a:latin typeface="Times New Roman"/>
                <a:cs typeface="Times New Roman"/>
              </a:rPr>
              <a:t>Gantt</a:t>
            </a:r>
            <a:r>
              <a:rPr sz="2000" b="1" spc="-60" dirty="0">
                <a:latin typeface="Times New Roman"/>
                <a:cs typeface="Times New Roman"/>
              </a:rPr>
              <a:t> </a:t>
            </a:r>
            <a:r>
              <a:rPr sz="2000" b="1" spc="-5" dirty="0">
                <a:latin typeface="Times New Roman"/>
                <a:cs typeface="Times New Roman"/>
              </a:rPr>
              <a:t>Chart</a:t>
            </a:r>
            <a:r>
              <a:rPr sz="2000" b="1" spc="-50" dirty="0">
                <a:latin typeface="Times New Roman"/>
                <a:cs typeface="Times New Roman"/>
              </a:rPr>
              <a:t> </a:t>
            </a:r>
            <a:endParaRPr sz="2000" dirty="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p:nvPr/>
        </p:nvSpPr>
        <p:spPr>
          <a:xfrm>
            <a:off x="3708780" y="9730258"/>
            <a:ext cx="146685" cy="180975"/>
          </a:xfrm>
          <a:prstGeom prst="rect">
            <a:avLst/>
          </a:prstGeom>
        </p:spPr>
        <p:txBody>
          <a:bodyPr vert="horz" wrap="square" lIns="0" tIns="0" rIns="0" bIns="0" rtlCol="0">
            <a:spAutoFit/>
          </a:bodyPr>
          <a:lstStyle/>
          <a:p>
            <a:pPr marL="38100">
              <a:lnSpc>
                <a:spcPts val="1305"/>
              </a:lnSpc>
            </a:pPr>
            <a:fld id="{81D60167-4931-47E6-BA6A-407CBD079E47}" type="slidenum">
              <a:rPr sz="1100" dirty="0">
                <a:latin typeface="Times New Roman"/>
                <a:cs typeface="Times New Roman"/>
              </a:rPr>
              <a:t>5</a:t>
            </a:fld>
            <a:endParaRPr sz="11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85642" y="872997"/>
            <a:ext cx="1599565" cy="330835"/>
          </a:xfrm>
          <a:prstGeom prst="rect">
            <a:avLst/>
          </a:prstGeom>
        </p:spPr>
        <p:txBody>
          <a:bodyPr vert="horz" wrap="square" lIns="0" tIns="12700" rIns="0" bIns="0" rtlCol="0">
            <a:spAutoFit/>
          </a:bodyPr>
          <a:lstStyle/>
          <a:p>
            <a:pPr marL="12700">
              <a:lnSpc>
                <a:spcPct val="100000"/>
              </a:lnSpc>
              <a:spcBef>
                <a:spcPts val="100"/>
              </a:spcBef>
            </a:pPr>
            <a:r>
              <a:rPr sz="2000" b="1" u="heavy" spc="-5" dirty="0">
                <a:uFill>
                  <a:solidFill>
                    <a:srgbClr val="000000"/>
                  </a:solidFill>
                </a:uFill>
                <a:latin typeface="Times New Roman"/>
                <a:cs typeface="Times New Roman"/>
              </a:rPr>
              <a:t>INDEX</a:t>
            </a:r>
            <a:r>
              <a:rPr sz="2000" b="1" u="heavy" spc="-90" dirty="0">
                <a:uFill>
                  <a:solidFill>
                    <a:srgbClr val="000000"/>
                  </a:solidFill>
                </a:uFill>
                <a:latin typeface="Times New Roman"/>
                <a:cs typeface="Times New Roman"/>
              </a:rPr>
              <a:t> </a:t>
            </a:r>
            <a:r>
              <a:rPr sz="2000" b="1" u="heavy" spc="-25" dirty="0">
                <a:uFill>
                  <a:solidFill>
                    <a:srgbClr val="000000"/>
                  </a:solidFill>
                </a:uFill>
                <a:latin typeface="Times New Roman"/>
                <a:cs typeface="Times New Roman"/>
              </a:rPr>
              <a:t>PAGE</a:t>
            </a:r>
            <a:endParaRPr sz="2000">
              <a:latin typeface="Times New Roman"/>
              <a:cs typeface="Times New Roman"/>
            </a:endParaRPr>
          </a:p>
        </p:txBody>
      </p:sp>
      <p:graphicFrame>
        <p:nvGraphicFramePr>
          <p:cNvPr id="3" name="object 3"/>
          <p:cNvGraphicFramePr>
            <a:graphicFrameLocks noGrp="1"/>
          </p:cNvGraphicFramePr>
          <p:nvPr>
            <p:extLst>
              <p:ext uri="{D42A27DB-BD31-4B8C-83A1-F6EECF244321}">
                <p14:modId xmlns:p14="http://schemas.microsoft.com/office/powerpoint/2010/main" val="1595112887"/>
              </p:ext>
            </p:extLst>
          </p:nvPr>
        </p:nvGraphicFramePr>
        <p:xfrm>
          <a:off x="990904" y="1630933"/>
          <a:ext cx="5747384" cy="7854134"/>
        </p:xfrm>
        <a:graphic>
          <a:graphicData uri="http://schemas.openxmlformats.org/drawingml/2006/table">
            <a:tbl>
              <a:tblPr firstRow="1" bandRow="1">
                <a:tableStyleId>{2D5ABB26-0587-4C30-8999-92F81FD0307C}</a:tableStyleId>
              </a:tblPr>
              <a:tblGrid>
                <a:gridCol w="754380">
                  <a:extLst>
                    <a:ext uri="{9D8B030D-6E8A-4147-A177-3AD203B41FA5}">
                      <a16:colId xmlns:a16="http://schemas.microsoft.com/office/drawing/2014/main" val="20000"/>
                    </a:ext>
                  </a:extLst>
                </a:gridCol>
                <a:gridCol w="3004185">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1036319">
                  <a:extLst>
                    <a:ext uri="{9D8B030D-6E8A-4147-A177-3AD203B41FA5}">
                      <a16:colId xmlns:a16="http://schemas.microsoft.com/office/drawing/2014/main" val="20003"/>
                    </a:ext>
                  </a:extLst>
                </a:gridCol>
              </a:tblGrid>
              <a:tr h="303276">
                <a:tc>
                  <a:txBody>
                    <a:bodyPr/>
                    <a:lstStyle/>
                    <a:p>
                      <a:pPr marL="223520">
                        <a:lnSpc>
                          <a:spcPct val="100000"/>
                        </a:lnSpc>
                        <a:spcBef>
                          <a:spcPts val="285"/>
                        </a:spcBef>
                      </a:pPr>
                      <a:r>
                        <a:rPr sz="1200" b="1" dirty="0">
                          <a:latin typeface="Times New Roman"/>
                          <a:cs typeface="Times New Roman"/>
                        </a:rPr>
                        <a:t>S</a:t>
                      </a:r>
                      <a:r>
                        <a:rPr sz="1200" b="1" spc="-5" dirty="0">
                          <a:latin typeface="Times New Roman"/>
                          <a:cs typeface="Times New Roman"/>
                        </a:rPr>
                        <a:t>r</a:t>
                      </a:r>
                      <a:r>
                        <a:rPr sz="1200" b="1" dirty="0">
                          <a:latin typeface="Times New Roman"/>
                          <a:cs typeface="Times New Roman"/>
                        </a:rPr>
                        <a:t>.</a:t>
                      </a:r>
                      <a:r>
                        <a:rPr sz="1200" b="1" spc="-40" dirty="0">
                          <a:latin typeface="Times New Roman"/>
                          <a:cs typeface="Times New Roman"/>
                        </a:rPr>
                        <a:t> No</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1F1F1"/>
                    </a:solidFill>
                  </a:tcPr>
                </a:tc>
                <a:tc>
                  <a:txBody>
                    <a:bodyPr/>
                    <a:lstStyle/>
                    <a:p>
                      <a:pPr algn="ctr">
                        <a:lnSpc>
                          <a:spcPct val="100000"/>
                        </a:lnSpc>
                        <a:spcBef>
                          <a:spcPts val="285"/>
                        </a:spcBef>
                      </a:pPr>
                      <a:r>
                        <a:rPr sz="1200" b="1" spc="-15" dirty="0">
                          <a:latin typeface="Times New Roman"/>
                          <a:cs typeface="Times New Roman"/>
                        </a:rPr>
                        <a:t>Contents</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1F1F1"/>
                    </a:solidFill>
                  </a:tcPr>
                </a:tc>
                <a:tc>
                  <a:txBody>
                    <a:bodyPr/>
                    <a:lstStyle/>
                    <a:p>
                      <a:pPr marL="4445" algn="ctr">
                        <a:lnSpc>
                          <a:spcPct val="100000"/>
                        </a:lnSpc>
                        <a:spcBef>
                          <a:spcPts val="285"/>
                        </a:spcBef>
                      </a:pPr>
                      <a:r>
                        <a:rPr sz="1200" b="1" dirty="0">
                          <a:latin typeface="Times New Roman"/>
                          <a:cs typeface="Times New Roman"/>
                        </a:rPr>
                        <a:t>Page</a:t>
                      </a:r>
                      <a:r>
                        <a:rPr sz="1200" b="1" spc="-40" dirty="0">
                          <a:latin typeface="Times New Roman"/>
                          <a:cs typeface="Times New Roman"/>
                        </a:rPr>
                        <a:t> </a:t>
                      </a:r>
                      <a:r>
                        <a:rPr sz="1200" b="1" spc="-30" dirty="0">
                          <a:latin typeface="Times New Roman"/>
                          <a:cs typeface="Times New Roman"/>
                        </a:rPr>
                        <a:t>N</a:t>
                      </a:r>
                      <a:r>
                        <a:rPr sz="1200" b="1" spc="-25" dirty="0">
                          <a:latin typeface="Times New Roman"/>
                          <a:cs typeface="Times New Roman"/>
                        </a:rPr>
                        <a:t>o</a:t>
                      </a:r>
                      <a:r>
                        <a:rPr sz="1200" b="1" dirty="0">
                          <a:latin typeface="Times New Roman"/>
                          <a:cs typeface="Times New Roman"/>
                        </a:rPr>
                        <a:t>.</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1F1F1"/>
                    </a:solidFill>
                  </a:tcPr>
                </a:tc>
                <a:tc>
                  <a:txBody>
                    <a:bodyPr/>
                    <a:lstStyle/>
                    <a:p>
                      <a:pPr marL="470534">
                        <a:lnSpc>
                          <a:spcPct val="100000"/>
                        </a:lnSpc>
                        <a:spcBef>
                          <a:spcPts val="285"/>
                        </a:spcBef>
                      </a:pPr>
                      <a:r>
                        <a:rPr sz="1200" b="1" spc="-20" dirty="0">
                          <a:latin typeface="Times New Roman"/>
                          <a:cs typeface="Times New Roman"/>
                        </a:rPr>
                        <a:t>SIGN</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1F1F1"/>
                    </a:solidFill>
                  </a:tcPr>
                </a:tc>
                <a:extLst>
                  <a:ext uri="{0D108BD9-81ED-4DB2-BD59-A6C34878D82A}">
                    <a16:rowId xmlns:a16="http://schemas.microsoft.com/office/drawing/2014/main" val="10000"/>
                  </a:ext>
                </a:extLst>
              </a:tr>
              <a:tr h="313944">
                <a:tc>
                  <a:txBody>
                    <a:bodyPr/>
                    <a:lstStyle/>
                    <a:p>
                      <a:pPr marR="76200" algn="r">
                        <a:lnSpc>
                          <a:spcPct val="100000"/>
                        </a:lnSpc>
                        <a:spcBef>
                          <a:spcPts val="285"/>
                        </a:spcBef>
                      </a:pPr>
                      <a:r>
                        <a:rPr sz="1200" b="1" spc="-15" dirty="0">
                          <a:latin typeface="Times New Roman"/>
                          <a:cs typeface="Times New Roman"/>
                        </a:rPr>
                        <a:t>1.</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ct val="100000"/>
                        </a:lnSpc>
                        <a:spcBef>
                          <a:spcPts val="285"/>
                        </a:spcBef>
                      </a:pPr>
                      <a:r>
                        <a:rPr sz="1200" b="1" dirty="0">
                          <a:latin typeface="Times New Roman"/>
                          <a:cs typeface="Times New Roman"/>
                        </a:rPr>
                        <a:t>Int</a:t>
                      </a:r>
                      <a:r>
                        <a:rPr sz="1200" b="1" spc="-10" dirty="0">
                          <a:latin typeface="Times New Roman"/>
                          <a:cs typeface="Times New Roman"/>
                        </a:rPr>
                        <a:t>r</a:t>
                      </a:r>
                      <a:r>
                        <a:rPr sz="1200" b="1" dirty="0">
                          <a:latin typeface="Times New Roman"/>
                          <a:cs typeface="Times New Roman"/>
                        </a:rPr>
                        <a:t>odu</a:t>
                      </a:r>
                      <a:r>
                        <a:rPr sz="1200" b="1" spc="-5" dirty="0">
                          <a:latin typeface="Times New Roman"/>
                          <a:cs typeface="Times New Roman"/>
                        </a:rPr>
                        <a:t>c</a:t>
                      </a:r>
                      <a:r>
                        <a:rPr sz="1200" b="1" dirty="0">
                          <a:latin typeface="Times New Roman"/>
                          <a:cs typeface="Times New Roman"/>
                        </a:rPr>
                        <a:t>tion</a:t>
                      </a:r>
                      <a:r>
                        <a:rPr sz="1200" b="1" spc="-75" dirty="0">
                          <a:latin typeface="Times New Roman"/>
                          <a:cs typeface="Times New Roman"/>
                        </a:rPr>
                        <a:t> </a:t>
                      </a:r>
                      <a:r>
                        <a:rPr sz="1200" b="1" spc="-20" dirty="0">
                          <a:latin typeface="Times New Roman"/>
                          <a:cs typeface="Times New Roman"/>
                        </a:rPr>
                        <a:t>(</a:t>
                      </a:r>
                      <a:r>
                        <a:rPr sz="1200" b="1" spc="-10" dirty="0">
                          <a:latin typeface="Times New Roman"/>
                          <a:cs typeface="Times New Roman"/>
                        </a:rPr>
                        <a:t>S</a:t>
                      </a:r>
                      <a:r>
                        <a:rPr sz="1200" b="1" spc="-15" dirty="0">
                          <a:latin typeface="Times New Roman"/>
                          <a:cs typeface="Times New Roman"/>
                        </a:rPr>
                        <a:t>y</a:t>
                      </a:r>
                      <a:r>
                        <a:rPr sz="1200" b="1" spc="-10" dirty="0">
                          <a:latin typeface="Times New Roman"/>
                          <a:cs typeface="Times New Roman"/>
                        </a:rPr>
                        <a:t>n</a:t>
                      </a:r>
                      <a:r>
                        <a:rPr sz="1200" b="1" spc="-15" dirty="0">
                          <a:latin typeface="Times New Roman"/>
                          <a:cs typeface="Times New Roman"/>
                        </a:rPr>
                        <a:t>o</a:t>
                      </a:r>
                      <a:r>
                        <a:rPr sz="1200" b="1" spc="-10" dirty="0">
                          <a:latin typeface="Times New Roman"/>
                          <a:cs typeface="Times New Roman"/>
                        </a:rPr>
                        <a:t>p</a:t>
                      </a:r>
                      <a:r>
                        <a:rPr sz="1200" b="1" spc="-15" dirty="0">
                          <a:latin typeface="Times New Roman"/>
                          <a:cs typeface="Times New Roman"/>
                        </a:rPr>
                        <a:t>s</a:t>
                      </a:r>
                      <a:r>
                        <a:rPr sz="1200" b="1" spc="-10" dirty="0">
                          <a:latin typeface="Times New Roman"/>
                          <a:cs typeface="Times New Roman"/>
                        </a:rPr>
                        <a:t>i</a:t>
                      </a:r>
                      <a:r>
                        <a:rPr sz="1200" b="1" spc="-15" dirty="0">
                          <a:latin typeface="Times New Roman"/>
                          <a:cs typeface="Times New Roman"/>
                        </a:rPr>
                        <a:t>s</a:t>
                      </a:r>
                      <a:r>
                        <a:rPr sz="1200" b="1" dirty="0">
                          <a:latin typeface="Times New Roman"/>
                          <a:cs typeface="Times New Roman"/>
                        </a:rPr>
                        <a:t>)</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 algn="ctr">
                        <a:lnSpc>
                          <a:spcPct val="100000"/>
                        </a:lnSpc>
                        <a:spcBef>
                          <a:spcPts val="285"/>
                        </a:spcBef>
                      </a:pPr>
                      <a:r>
                        <a:rPr sz="1200" b="1" dirty="0">
                          <a:latin typeface="Times New Roman"/>
                          <a:cs typeface="Times New Roman"/>
                        </a:rPr>
                        <a:t>7</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01751">
                <a:tc>
                  <a:txBody>
                    <a:bodyPr/>
                    <a:lstStyle/>
                    <a:p>
                      <a:pPr marR="76200" algn="r">
                        <a:lnSpc>
                          <a:spcPct val="100000"/>
                        </a:lnSpc>
                        <a:spcBef>
                          <a:spcPts val="285"/>
                        </a:spcBef>
                      </a:pPr>
                      <a:r>
                        <a:rPr sz="1200" b="1" spc="-15" dirty="0">
                          <a:latin typeface="Times New Roman"/>
                          <a:cs typeface="Times New Roman"/>
                        </a:rPr>
                        <a:t>2.</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ct val="100000"/>
                        </a:lnSpc>
                        <a:spcBef>
                          <a:spcPts val="285"/>
                        </a:spcBef>
                      </a:pPr>
                      <a:r>
                        <a:rPr sz="1200" b="1" dirty="0">
                          <a:latin typeface="Times New Roman"/>
                          <a:cs typeface="Times New Roman"/>
                        </a:rPr>
                        <a:t>Li</a:t>
                      </a:r>
                      <a:r>
                        <a:rPr sz="1200" b="1" spc="5" dirty="0">
                          <a:latin typeface="Times New Roman"/>
                          <a:cs typeface="Times New Roman"/>
                        </a:rPr>
                        <a:t>m</a:t>
                      </a:r>
                      <a:r>
                        <a:rPr sz="1200" b="1" dirty="0">
                          <a:latin typeface="Times New Roman"/>
                          <a:cs typeface="Times New Roman"/>
                        </a:rPr>
                        <a:t>ita</a:t>
                      </a:r>
                      <a:r>
                        <a:rPr sz="1200" b="1" spc="-5" dirty="0">
                          <a:latin typeface="Times New Roman"/>
                          <a:cs typeface="Times New Roman"/>
                        </a:rPr>
                        <a:t>t</a:t>
                      </a:r>
                      <a:r>
                        <a:rPr sz="1200" b="1" dirty="0">
                          <a:latin typeface="Times New Roman"/>
                          <a:cs typeface="Times New Roman"/>
                        </a:rPr>
                        <a:t>ion</a:t>
                      </a:r>
                      <a:r>
                        <a:rPr sz="1200" b="1" spc="-50" dirty="0">
                          <a:latin typeface="Times New Roman"/>
                          <a:cs typeface="Times New Roman"/>
                        </a:rPr>
                        <a:t> </a:t>
                      </a:r>
                      <a:r>
                        <a:rPr sz="1200" b="1" dirty="0">
                          <a:latin typeface="Times New Roman"/>
                          <a:cs typeface="Times New Roman"/>
                        </a:rPr>
                        <a:t>of</a:t>
                      </a:r>
                      <a:r>
                        <a:rPr sz="1200" b="1" spc="-40" dirty="0">
                          <a:latin typeface="Times New Roman"/>
                          <a:cs typeface="Times New Roman"/>
                        </a:rPr>
                        <a:t> </a:t>
                      </a:r>
                      <a:r>
                        <a:rPr sz="1200" b="1" dirty="0">
                          <a:latin typeface="Times New Roman"/>
                          <a:cs typeface="Times New Roman"/>
                        </a:rPr>
                        <a:t>Cur</a:t>
                      </a:r>
                      <a:r>
                        <a:rPr sz="1200" b="1" spc="-10" dirty="0">
                          <a:latin typeface="Times New Roman"/>
                          <a:cs typeface="Times New Roman"/>
                        </a:rPr>
                        <a:t>r</a:t>
                      </a:r>
                      <a:r>
                        <a:rPr sz="1200" b="1" spc="-5" dirty="0">
                          <a:latin typeface="Times New Roman"/>
                          <a:cs typeface="Times New Roman"/>
                        </a:rPr>
                        <a:t>e</a:t>
                      </a:r>
                      <a:r>
                        <a:rPr sz="1200" b="1" dirty="0">
                          <a:latin typeface="Times New Roman"/>
                          <a:cs typeface="Times New Roman"/>
                        </a:rPr>
                        <a:t>nt</a:t>
                      </a:r>
                      <a:r>
                        <a:rPr sz="1200" b="1" spc="-65" dirty="0">
                          <a:latin typeface="Times New Roman"/>
                          <a:cs typeface="Times New Roman"/>
                        </a:rPr>
                        <a:t> </a:t>
                      </a:r>
                      <a:r>
                        <a:rPr sz="1200" b="1" spc="-10" dirty="0">
                          <a:latin typeface="Times New Roman"/>
                          <a:cs typeface="Times New Roman"/>
                        </a:rPr>
                        <a:t>S</a:t>
                      </a:r>
                      <a:r>
                        <a:rPr sz="1200" b="1" spc="-15" dirty="0">
                          <a:latin typeface="Times New Roman"/>
                          <a:cs typeface="Times New Roman"/>
                        </a:rPr>
                        <a:t>ys</a:t>
                      </a:r>
                      <a:r>
                        <a:rPr sz="1200" b="1" spc="-20" dirty="0">
                          <a:latin typeface="Times New Roman"/>
                          <a:cs typeface="Times New Roman"/>
                        </a:rPr>
                        <a:t>te</a:t>
                      </a:r>
                      <a:r>
                        <a:rPr sz="1200" b="1" dirty="0">
                          <a:latin typeface="Times New Roman"/>
                          <a:cs typeface="Times New Roman"/>
                        </a:rPr>
                        <a:t>m</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 algn="ctr">
                        <a:lnSpc>
                          <a:spcPct val="100000"/>
                        </a:lnSpc>
                        <a:spcBef>
                          <a:spcPts val="285"/>
                        </a:spcBef>
                      </a:pPr>
                      <a:r>
                        <a:rPr sz="1200" b="1" dirty="0">
                          <a:latin typeface="Times New Roman"/>
                          <a:cs typeface="Times New Roman"/>
                        </a:rPr>
                        <a:t>8</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15468">
                <a:tc>
                  <a:txBody>
                    <a:bodyPr/>
                    <a:lstStyle/>
                    <a:p>
                      <a:pPr marR="76200" algn="r">
                        <a:lnSpc>
                          <a:spcPct val="100000"/>
                        </a:lnSpc>
                        <a:spcBef>
                          <a:spcPts val="285"/>
                        </a:spcBef>
                      </a:pPr>
                      <a:r>
                        <a:rPr sz="1200" b="1" spc="-15" dirty="0">
                          <a:latin typeface="Times New Roman"/>
                          <a:cs typeface="Times New Roman"/>
                        </a:rPr>
                        <a:t>3.</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ct val="100000"/>
                        </a:lnSpc>
                        <a:spcBef>
                          <a:spcPts val="285"/>
                        </a:spcBef>
                      </a:pPr>
                      <a:r>
                        <a:rPr sz="1200" b="1" dirty="0">
                          <a:latin typeface="Times New Roman"/>
                          <a:cs typeface="Times New Roman"/>
                        </a:rPr>
                        <a:t>Adva</a:t>
                      </a:r>
                      <a:r>
                        <a:rPr sz="1200" b="1" spc="5" dirty="0">
                          <a:latin typeface="Times New Roman"/>
                          <a:cs typeface="Times New Roman"/>
                        </a:rPr>
                        <a:t>n</a:t>
                      </a:r>
                      <a:r>
                        <a:rPr sz="1200" b="1" dirty="0">
                          <a:latin typeface="Times New Roman"/>
                          <a:cs typeface="Times New Roman"/>
                        </a:rPr>
                        <a:t>tage</a:t>
                      </a:r>
                      <a:r>
                        <a:rPr sz="1200" b="1" spc="-65" dirty="0">
                          <a:latin typeface="Times New Roman"/>
                          <a:cs typeface="Times New Roman"/>
                        </a:rPr>
                        <a:t> </a:t>
                      </a:r>
                      <a:r>
                        <a:rPr sz="1200" b="1" dirty="0">
                          <a:latin typeface="Times New Roman"/>
                          <a:cs typeface="Times New Roman"/>
                        </a:rPr>
                        <a:t>of</a:t>
                      </a:r>
                      <a:r>
                        <a:rPr sz="1200" b="1" spc="-55" dirty="0">
                          <a:latin typeface="Times New Roman"/>
                          <a:cs typeface="Times New Roman"/>
                        </a:rPr>
                        <a:t> </a:t>
                      </a:r>
                      <a:r>
                        <a:rPr sz="1200" b="1" dirty="0">
                          <a:latin typeface="Times New Roman"/>
                          <a:cs typeface="Times New Roman"/>
                        </a:rPr>
                        <a:t>P</a:t>
                      </a:r>
                      <a:r>
                        <a:rPr sz="1200" b="1" spc="-10" dirty="0">
                          <a:latin typeface="Times New Roman"/>
                          <a:cs typeface="Times New Roman"/>
                        </a:rPr>
                        <a:t>r</a:t>
                      </a:r>
                      <a:r>
                        <a:rPr sz="1200" b="1" dirty="0">
                          <a:latin typeface="Times New Roman"/>
                          <a:cs typeface="Times New Roman"/>
                        </a:rPr>
                        <a:t>opos</a:t>
                      </a:r>
                      <a:r>
                        <a:rPr sz="1200" b="1" spc="-5" dirty="0">
                          <a:latin typeface="Times New Roman"/>
                          <a:cs typeface="Times New Roman"/>
                        </a:rPr>
                        <a:t>e</a:t>
                      </a:r>
                      <a:r>
                        <a:rPr sz="1200" b="1" dirty="0">
                          <a:latin typeface="Times New Roman"/>
                          <a:cs typeface="Times New Roman"/>
                        </a:rPr>
                        <a:t>d</a:t>
                      </a:r>
                      <a:r>
                        <a:rPr sz="1200" b="1" spc="-45" dirty="0">
                          <a:latin typeface="Times New Roman"/>
                          <a:cs typeface="Times New Roman"/>
                        </a:rPr>
                        <a:t> </a:t>
                      </a:r>
                      <a:r>
                        <a:rPr sz="1200" b="1" spc="-10" dirty="0">
                          <a:latin typeface="Times New Roman"/>
                          <a:cs typeface="Times New Roman"/>
                        </a:rPr>
                        <a:t>S</a:t>
                      </a:r>
                      <a:r>
                        <a:rPr sz="1200" b="1" spc="-15" dirty="0">
                          <a:latin typeface="Times New Roman"/>
                          <a:cs typeface="Times New Roman"/>
                        </a:rPr>
                        <a:t>ys</a:t>
                      </a:r>
                      <a:r>
                        <a:rPr sz="1200" b="1" spc="-20" dirty="0">
                          <a:latin typeface="Times New Roman"/>
                          <a:cs typeface="Times New Roman"/>
                        </a:rPr>
                        <a:t>te</a:t>
                      </a:r>
                      <a:r>
                        <a:rPr sz="1200" b="1" dirty="0">
                          <a:latin typeface="Times New Roman"/>
                          <a:cs typeface="Times New Roman"/>
                        </a:rPr>
                        <a:t>m</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 algn="ctr">
                        <a:lnSpc>
                          <a:spcPct val="100000"/>
                        </a:lnSpc>
                        <a:spcBef>
                          <a:spcPts val="285"/>
                        </a:spcBef>
                      </a:pPr>
                      <a:r>
                        <a:rPr sz="1200" b="1" dirty="0">
                          <a:latin typeface="Times New Roman"/>
                          <a:cs typeface="Times New Roman"/>
                        </a:rPr>
                        <a:t>8</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408557">
                <a:tc>
                  <a:txBody>
                    <a:bodyPr/>
                    <a:lstStyle/>
                    <a:p>
                      <a:pPr marR="76200" algn="r">
                        <a:lnSpc>
                          <a:spcPct val="100000"/>
                        </a:lnSpc>
                        <a:spcBef>
                          <a:spcPts val="285"/>
                        </a:spcBef>
                      </a:pPr>
                      <a:r>
                        <a:rPr sz="1200" b="1" spc="-15" dirty="0">
                          <a:latin typeface="Times New Roman"/>
                          <a:cs typeface="Times New Roman"/>
                        </a:rPr>
                        <a:t>4.</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ct val="100000"/>
                        </a:lnSpc>
                        <a:spcBef>
                          <a:spcPts val="285"/>
                        </a:spcBef>
                      </a:pPr>
                      <a:r>
                        <a:rPr sz="1200" b="1" dirty="0">
                          <a:latin typeface="Times New Roman"/>
                          <a:cs typeface="Times New Roman"/>
                        </a:rPr>
                        <a:t>F</a:t>
                      </a:r>
                      <a:r>
                        <a:rPr sz="1200" b="1" spc="-10" dirty="0">
                          <a:latin typeface="Times New Roman"/>
                          <a:cs typeface="Times New Roman"/>
                        </a:rPr>
                        <a:t>e</a:t>
                      </a:r>
                      <a:r>
                        <a:rPr sz="1200" b="1" dirty="0">
                          <a:latin typeface="Times New Roman"/>
                          <a:cs typeface="Times New Roman"/>
                        </a:rPr>
                        <a:t>asi</a:t>
                      </a:r>
                      <a:r>
                        <a:rPr sz="1200" b="1" spc="5" dirty="0">
                          <a:latin typeface="Times New Roman"/>
                          <a:cs typeface="Times New Roman"/>
                        </a:rPr>
                        <a:t>b</a:t>
                      </a:r>
                      <a:r>
                        <a:rPr sz="1200" b="1" dirty="0">
                          <a:latin typeface="Times New Roman"/>
                          <a:cs typeface="Times New Roman"/>
                        </a:rPr>
                        <a:t>ility</a:t>
                      </a:r>
                      <a:r>
                        <a:rPr sz="1200" b="1" spc="-80" dirty="0">
                          <a:latin typeface="Times New Roman"/>
                          <a:cs typeface="Times New Roman"/>
                        </a:rPr>
                        <a:t> </a:t>
                      </a:r>
                      <a:r>
                        <a:rPr sz="1200" b="1" spc="-10" dirty="0">
                          <a:latin typeface="Times New Roman"/>
                          <a:cs typeface="Times New Roman"/>
                        </a:rPr>
                        <a:t>S</a:t>
                      </a:r>
                      <a:r>
                        <a:rPr sz="1200" b="1" spc="-20" dirty="0">
                          <a:latin typeface="Times New Roman"/>
                          <a:cs typeface="Times New Roman"/>
                        </a:rPr>
                        <a:t>t</a:t>
                      </a:r>
                      <a:r>
                        <a:rPr sz="1200" b="1" spc="-10" dirty="0">
                          <a:latin typeface="Times New Roman"/>
                          <a:cs typeface="Times New Roman"/>
                        </a:rPr>
                        <a:t>ud</a:t>
                      </a:r>
                      <a:r>
                        <a:rPr sz="1200" b="1" dirty="0">
                          <a:latin typeface="Times New Roman"/>
                          <a:cs typeface="Times New Roman"/>
                        </a:rPr>
                        <a:t>y</a:t>
                      </a:r>
                      <a:endParaRPr sz="1200">
                        <a:latin typeface="Times New Roman"/>
                        <a:cs typeface="Times New Roman"/>
                      </a:endParaRPr>
                    </a:p>
                    <a:p>
                      <a:pPr marL="812165" indent="-227329">
                        <a:lnSpc>
                          <a:spcPts val="1875"/>
                        </a:lnSpc>
                        <a:buSzPct val="133333"/>
                        <a:buAutoNum type="alphaUcPeriod"/>
                        <a:tabLst>
                          <a:tab pos="812800" algn="l"/>
                        </a:tabLst>
                      </a:pPr>
                      <a:r>
                        <a:rPr sz="1200" spc="-5" dirty="0">
                          <a:latin typeface="Times New Roman"/>
                          <a:cs typeface="Times New Roman"/>
                        </a:rPr>
                        <a:t>Technical</a:t>
                      </a:r>
                      <a:r>
                        <a:rPr sz="1200" spc="-65" dirty="0">
                          <a:latin typeface="Times New Roman"/>
                          <a:cs typeface="Times New Roman"/>
                        </a:rPr>
                        <a:t> </a:t>
                      </a:r>
                      <a:r>
                        <a:rPr sz="1200" spc="-15" dirty="0">
                          <a:latin typeface="Times New Roman"/>
                          <a:cs typeface="Times New Roman"/>
                        </a:rPr>
                        <a:t>Feasibility</a:t>
                      </a:r>
                      <a:endParaRPr sz="1200">
                        <a:latin typeface="Times New Roman"/>
                        <a:cs typeface="Times New Roman"/>
                      </a:endParaRPr>
                    </a:p>
                    <a:p>
                      <a:pPr marL="812165" indent="-227329">
                        <a:lnSpc>
                          <a:spcPts val="1839"/>
                        </a:lnSpc>
                        <a:buSzPct val="133333"/>
                        <a:buAutoNum type="alphaUcPeriod"/>
                        <a:tabLst>
                          <a:tab pos="812800" algn="l"/>
                        </a:tabLst>
                      </a:pPr>
                      <a:r>
                        <a:rPr sz="1200" dirty="0">
                          <a:latin typeface="Times New Roman"/>
                          <a:cs typeface="Times New Roman"/>
                        </a:rPr>
                        <a:t>E</a:t>
                      </a:r>
                      <a:r>
                        <a:rPr sz="1200" spc="-10" dirty="0">
                          <a:latin typeface="Times New Roman"/>
                          <a:cs typeface="Times New Roman"/>
                        </a:rPr>
                        <a:t>c</a:t>
                      </a:r>
                      <a:r>
                        <a:rPr sz="1200" dirty="0">
                          <a:latin typeface="Times New Roman"/>
                          <a:cs typeface="Times New Roman"/>
                        </a:rPr>
                        <a:t>onomi</a:t>
                      </a:r>
                      <a:r>
                        <a:rPr sz="1200" spc="-5" dirty="0">
                          <a:latin typeface="Times New Roman"/>
                          <a:cs typeface="Times New Roman"/>
                        </a:rPr>
                        <a:t>ca</a:t>
                      </a:r>
                      <a:r>
                        <a:rPr sz="1200" dirty="0">
                          <a:latin typeface="Times New Roman"/>
                          <a:cs typeface="Times New Roman"/>
                        </a:rPr>
                        <a:t>l</a:t>
                      </a:r>
                      <a:r>
                        <a:rPr sz="1200" spc="-95" dirty="0">
                          <a:latin typeface="Times New Roman"/>
                          <a:cs typeface="Times New Roman"/>
                        </a:rPr>
                        <a:t> </a:t>
                      </a:r>
                      <a:r>
                        <a:rPr sz="1200" spc="-10" dirty="0">
                          <a:latin typeface="Times New Roman"/>
                          <a:cs typeface="Times New Roman"/>
                        </a:rPr>
                        <a:t>F</a:t>
                      </a:r>
                      <a:r>
                        <a:rPr sz="1200" spc="-5" dirty="0">
                          <a:latin typeface="Times New Roman"/>
                          <a:cs typeface="Times New Roman"/>
                        </a:rPr>
                        <a:t>e</a:t>
                      </a:r>
                      <a:r>
                        <a:rPr sz="1200" spc="-20" dirty="0">
                          <a:latin typeface="Times New Roman"/>
                          <a:cs typeface="Times New Roman"/>
                        </a:rPr>
                        <a:t>a</a:t>
                      </a:r>
                      <a:r>
                        <a:rPr sz="1200" spc="-15" dirty="0">
                          <a:latin typeface="Times New Roman"/>
                          <a:cs typeface="Times New Roman"/>
                        </a:rPr>
                        <a:t>s</a:t>
                      </a:r>
                      <a:r>
                        <a:rPr sz="1200" spc="-10" dirty="0">
                          <a:latin typeface="Times New Roman"/>
                          <a:cs typeface="Times New Roman"/>
                        </a:rPr>
                        <a:t>i</a:t>
                      </a:r>
                      <a:r>
                        <a:rPr sz="1200" spc="-15" dirty="0">
                          <a:latin typeface="Times New Roman"/>
                          <a:cs typeface="Times New Roman"/>
                        </a:rPr>
                        <a:t>b</a:t>
                      </a:r>
                      <a:r>
                        <a:rPr sz="1200" spc="-10" dirty="0">
                          <a:latin typeface="Times New Roman"/>
                          <a:cs typeface="Times New Roman"/>
                        </a:rPr>
                        <a:t>ilit</a:t>
                      </a:r>
                      <a:r>
                        <a:rPr sz="1200" dirty="0">
                          <a:latin typeface="Times New Roman"/>
                          <a:cs typeface="Times New Roman"/>
                        </a:rPr>
                        <a:t>y</a:t>
                      </a:r>
                      <a:endParaRPr sz="1200">
                        <a:latin typeface="Times New Roman"/>
                        <a:cs typeface="Times New Roman"/>
                      </a:endParaRPr>
                    </a:p>
                    <a:p>
                      <a:pPr marL="812165" indent="-227329">
                        <a:lnSpc>
                          <a:spcPts val="1850"/>
                        </a:lnSpc>
                        <a:buSzPct val="133333"/>
                        <a:buAutoNum type="alphaUcPeriod"/>
                        <a:tabLst>
                          <a:tab pos="812800" algn="l"/>
                        </a:tabLst>
                      </a:pPr>
                      <a:r>
                        <a:rPr sz="1200" spc="-15" dirty="0">
                          <a:latin typeface="Times New Roman"/>
                          <a:cs typeface="Times New Roman"/>
                        </a:rPr>
                        <a:t>Organizational</a:t>
                      </a:r>
                      <a:r>
                        <a:rPr sz="1200" spc="-25" dirty="0">
                          <a:latin typeface="Times New Roman"/>
                          <a:cs typeface="Times New Roman"/>
                        </a:rPr>
                        <a:t> </a:t>
                      </a:r>
                      <a:r>
                        <a:rPr sz="1200" spc="-15" dirty="0">
                          <a:latin typeface="Times New Roman"/>
                          <a:cs typeface="Times New Roman"/>
                        </a:rPr>
                        <a:t>Feasibility</a:t>
                      </a:r>
                      <a:endParaRPr sz="1200">
                        <a:latin typeface="Times New Roman"/>
                        <a:cs typeface="Times New Roman"/>
                      </a:endParaRPr>
                    </a:p>
                    <a:p>
                      <a:pPr marL="812165" indent="-227329">
                        <a:lnSpc>
                          <a:spcPts val="1885"/>
                        </a:lnSpc>
                        <a:buSzPct val="133333"/>
                        <a:buAutoNum type="alphaUcPeriod"/>
                        <a:tabLst>
                          <a:tab pos="812800" algn="l"/>
                        </a:tabLst>
                      </a:pPr>
                      <a:r>
                        <a:rPr sz="1200" dirty="0">
                          <a:latin typeface="Times New Roman"/>
                          <a:cs typeface="Times New Roman"/>
                        </a:rPr>
                        <a:t>Cultur</a:t>
                      </a:r>
                      <a:r>
                        <a:rPr sz="1200" spc="-10" dirty="0">
                          <a:latin typeface="Times New Roman"/>
                          <a:cs typeface="Times New Roman"/>
                        </a:rPr>
                        <a:t>a</a:t>
                      </a:r>
                      <a:r>
                        <a:rPr sz="1200" dirty="0">
                          <a:latin typeface="Times New Roman"/>
                          <a:cs typeface="Times New Roman"/>
                        </a:rPr>
                        <a:t>l</a:t>
                      </a:r>
                      <a:r>
                        <a:rPr sz="1200" spc="-80" dirty="0">
                          <a:latin typeface="Times New Roman"/>
                          <a:cs typeface="Times New Roman"/>
                        </a:rPr>
                        <a:t> </a:t>
                      </a:r>
                      <a:r>
                        <a:rPr sz="1200" spc="-20" dirty="0">
                          <a:latin typeface="Times New Roman"/>
                          <a:cs typeface="Times New Roman"/>
                        </a:rPr>
                        <a:t>F</a:t>
                      </a:r>
                      <a:r>
                        <a:rPr sz="1200" spc="-5" dirty="0">
                          <a:latin typeface="Times New Roman"/>
                          <a:cs typeface="Times New Roman"/>
                        </a:rPr>
                        <a:t>e</a:t>
                      </a:r>
                      <a:r>
                        <a:rPr sz="1200" spc="-20" dirty="0">
                          <a:latin typeface="Times New Roman"/>
                          <a:cs typeface="Times New Roman"/>
                        </a:rPr>
                        <a:t>a</a:t>
                      </a:r>
                      <a:r>
                        <a:rPr sz="1200" spc="-15" dirty="0">
                          <a:latin typeface="Times New Roman"/>
                          <a:cs typeface="Times New Roman"/>
                        </a:rPr>
                        <a:t>s</a:t>
                      </a:r>
                      <a:r>
                        <a:rPr sz="1200" spc="-10" dirty="0">
                          <a:latin typeface="Times New Roman"/>
                          <a:cs typeface="Times New Roman"/>
                        </a:rPr>
                        <a:t>i</a:t>
                      </a:r>
                      <a:r>
                        <a:rPr sz="1200" spc="-15" dirty="0">
                          <a:latin typeface="Times New Roman"/>
                          <a:cs typeface="Times New Roman"/>
                        </a:rPr>
                        <a:t>b</a:t>
                      </a:r>
                      <a:r>
                        <a:rPr sz="1200" spc="-10" dirty="0">
                          <a:latin typeface="Times New Roman"/>
                          <a:cs typeface="Times New Roman"/>
                        </a:rPr>
                        <a:t>ilit</a:t>
                      </a:r>
                      <a:r>
                        <a:rPr sz="1200" dirty="0">
                          <a:latin typeface="Times New Roman"/>
                          <a:cs typeface="Times New Roman"/>
                        </a:rPr>
                        <a:t>y</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ct val="100000"/>
                        </a:lnSpc>
                        <a:spcBef>
                          <a:spcPts val="285"/>
                        </a:spcBef>
                      </a:pPr>
                      <a:r>
                        <a:rPr sz="1200" b="1" spc="-25" dirty="0">
                          <a:latin typeface="Times New Roman"/>
                          <a:cs typeface="Times New Roman"/>
                        </a:rPr>
                        <a:t>9-10</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618744">
                <a:tc>
                  <a:txBody>
                    <a:bodyPr/>
                    <a:lstStyle/>
                    <a:p>
                      <a:pPr marR="76200" algn="r">
                        <a:lnSpc>
                          <a:spcPct val="100000"/>
                        </a:lnSpc>
                        <a:spcBef>
                          <a:spcPts val="285"/>
                        </a:spcBef>
                      </a:pPr>
                      <a:r>
                        <a:rPr sz="1200" b="1" spc="-15" dirty="0">
                          <a:latin typeface="Times New Roman"/>
                          <a:cs typeface="Times New Roman"/>
                        </a:rPr>
                        <a:t>5.</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1380"/>
                        </a:lnSpc>
                        <a:spcBef>
                          <a:spcPts val="35"/>
                        </a:spcBef>
                        <a:tabLst>
                          <a:tab pos="1067435" algn="l"/>
                          <a:tab pos="2047875" algn="l"/>
                          <a:tab pos="2780030" algn="l"/>
                        </a:tabLst>
                      </a:pPr>
                      <a:r>
                        <a:rPr sz="1200" b="1" dirty="0">
                          <a:latin typeface="Times New Roman"/>
                          <a:cs typeface="Times New Roman"/>
                        </a:rPr>
                        <a:t>R</a:t>
                      </a:r>
                      <a:r>
                        <a:rPr sz="1200" b="1" spc="-10" dirty="0">
                          <a:latin typeface="Times New Roman"/>
                          <a:cs typeface="Times New Roman"/>
                        </a:rPr>
                        <a:t>e</a:t>
                      </a:r>
                      <a:r>
                        <a:rPr sz="1200" b="1" dirty="0">
                          <a:latin typeface="Times New Roman"/>
                          <a:cs typeface="Times New Roman"/>
                        </a:rPr>
                        <a:t>quir</a:t>
                      </a:r>
                      <a:r>
                        <a:rPr sz="1200" b="1" spc="-10" dirty="0">
                          <a:latin typeface="Times New Roman"/>
                          <a:cs typeface="Times New Roman"/>
                        </a:rPr>
                        <a:t>e</a:t>
                      </a:r>
                      <a:r>
                        <a:rPr sz="1200" b="1" spc="5" dirty="0">
                          <a:latin typeface="Times New Roman"/>
                          <a:cs typeface="Times New Roman"/>
                        </a:rPr>
                        <a:t>m</a:t>
                      </a:r>
                      <a:r>
                        <a:rPr sz="1200" b="1" spc="-5" dirty="0">
                          <a:latin typeface="Times New Roman"/>
                          <a:cs typeface="Times New Roman"/>
                        </a:rPr>
                        <a:t>e</a:t>
                      </a:r>
                      <a:r>
                        <a:rPr sz="1200" b="1" dirty="0">
                          <a:latin typeface="Times New Roman"/>
                          <a:cs typeface="Times New Roman"/>
                        </a:rPr>
                        <a:t>nt	Sp</a:t>
                      </a:r>
                      <a:r>
                        <a:rPr sz="1200" b="1" spc="-5" dirty="0">
                          <a:latin typeface="Times New Roman"/>
                          <a:cs typeface="Times New Roman"/>
                        </a:rPr>
                        <a:t>ec</a:t>
                      </a:r>
                      <a:r>
                        <a:rPr sz="1200" b="1" dirty="0">
                          <a:latin typeface="Times New Roman"/>
                          <a:cs typeface="Times New Roman"/>
                        </a:rPr>
                        <a:t>ifi</a:t>
                      </a:r>
                      <a:r>
                        <a:rPr sz="1200" b="1" spc="-5" dirty="0">
                          <a:latin typeface="Times New Roman"/>
                          <a:cs typeface="Times New Roman"/>
                        </a:rPr>
                        <a:t>c</a:t>
                      </a:r>
                      <a:r>
                        <a:rPr sz="1200" b="1" dirty="0">
                          <a:latin typeface="Times New Roman"/>
                          <a:cs typeface="Times New Roman"/>
                        </a:rPr>
                        <a:t>ation	</a:t>
                      </a:r>
                      <a:r>
                        <a:rPr sz="1200" b="1" spc="10" dirty="0">
                          <a:latin typeface="Times New Roman"/>
                          <a:cs typeface="Times New Roman"/>
                        </a:rPr>
                        <a:t>(</a:t>
                      </a:r>
                      <a:r>
                        <a:rPr sz="1200" dirty="0">
                          <a:latin typeface="Times New Roman"/>
                          <a:cs typeface="Times New Roman"/>
                        </a:rPr>
                        <a:t>Soft</a:t>
                      </a:r>
                      <a:r>
                        <a:rPr sz="1200" spc="-5" dirty="0">
                          <a:latin typeface="Times New Roman"/>
                          <a:cs typeface="Times New Roman"/>
                        </a:rPr>
                        <a:t>wa</a:t>
                      </a:r>
                      <a:r>
                        <a:rPr sz="1200" dirty="0">
                          <a:latin typeface="Times New Roman"/>
                          <a:cs typeface="Times New Roman"/>
                        </a:rPr>
                        <a:t>re	</a:t>
                      </a:r>
                      <a:r>
                        <a:rPr sz="1200" spc="-5" dirty="0">
                          <a:latin typeface="Times New Roman"/>
                          <a:cs typeface="Times New Roman"/>
                        </a:rPr>
                        <a:t>a</a:t>
                      </a:r>
                      <a:r>
                        <a:rPr sz="1200" dirty="0">
                          <a:latin typeface="Times New Roman"/>
                          <a:cs typeface="Times New Roman"/>
                        </a:rPr>
                        <a:t>nd  </a:t>
                      </a:r>
                      <a:r>
                        <a:rPr sz="1200" spc="-5" dirty="0">
                          <a:latin typeface="Times New Roman"/>
                          <a:cs typeface="Times New Roman"/>
                        </a:rPr>
                        <a:t>Hardware</a:t>
                      </a:r>
                      <a:r>
                        <a:rPr sz="1200" spc="-70" dirty="0">
                          <a:latin typeface="Times New Roman"/>
                          <a:cs typeface="Times New Roman"/>
                        </a:rPr>
                        <a:t> </a:t>
                      </a:r>
                      <a:r>
                        <a:rPr sz="1200" spc="-5" dirty="0">
                          <a:latin typeface="Times New Roman"/>
                          <a:cs typeface="Times New Roman"/>
                        </a:rPr>
                        <a:t>Req.</a:t>
                      </a:r>
                      <a:r>
                        <a:rPr sz="1200" b="1" spc="-5" dirty="0">
                          <a:latin typeface="Times New Roman"/>
                          <a:cs typeface="Times New Roman"/>
                        </a:rPr>
                        <a:t>)</a:t>
                      </a:r>
                      <a:endParaRPr sz="1200">
                        <a:latin typeface="Times New Roman"/>
                        <a:cs typeface="Times New Roman"/>
                      </a:endParaRPr>
                    </a:p>
                  </a:txBody>
                  <a:tcPr marL="0" marR="0" marT="44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445" algn="ctr">
                        <a:lnSpc>
                          <a:spcPct val="100000"/>
                        </a:lnSpc>
                        <a:spcBef>
                          <a:spcPts val="285"/>
                        </a:spcBef>
                      </a:pPr>
                      <a:r>
                        <a:rPr sz="1200" b="1" spc="-25" dirty="0">
                          <a:latin typeface="Times New Roman"/>
                          <a:cs typeface="Times New Roman"/>
                        </a:rPr>
                        <a:t>11</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844418">
                <a:tc>
                  <a:txBody>
                    <a:bodyPr/>
                    <a:lstStyle/>
                    <a:p>
                      <a:pPr marR="76200" algn="r">
                        <a:lnSpc>
                          <a:spcPct val="100000"/>
                        </a:lnSpc>
                        <a:spcBef>
                          <a:spcPts val="285"/>
                        </a:spcBef>
                      </a:pPr>
                      <a:r>
                        <a:rPr sz="1200" b="1" spc="-15" dirty="0">
                          <a:latin typeface="Times New Roman"/>
                          <a:cs typeface="Times New Roman"/>
                        </a:rPr>
                        <a:t>6.</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ct val="100000"/>
                        </a:lnSpc>
                        <a:spcBef>
                          <a:spcPts val="285"/>
                        </a:spcBef>
                      </a:pPr>
                      <a:r>
                        <a:rPr sz="1200" b="1" spc="-5" dirty="0">
                          <a:latin typeface="Times New Roman"/>
                          <a:cs typeface="Times New Roman"/>
                        </a:rPr>
                        <a:t>System</a:t>
                      </a:r>
                      <a:r>
                        <a:rPr sz="1200" b="1" spc="-60" dirty="0">
                          <a:latin typeface="Times New Roman"/>
                          <a:cs typeface="Times New Roman"/>
                        </a:rPr>
                        <a:t> </a:t>
                      </a:r>
                      <a:r>
                        <a:rPr sz="1200" b="1" spc="-5" dirty="0">
                          <a:latin typeface="Times New Roman"/>
                          <a:cs typeface="Times New Roman"/>
                        </a:rPr>
                        <a:t>Design</a:t>
                      </a:r>
                      <a:r>
                        <a:rPr sz="1200" b="1" spc="-50" dirty="0">
                          <a:latin typeface="Times New Roman"/>
                          <a:cs typeface="Times New Roman"/>
                        </a:rPr>
                        <a:t> </a:t>
                      </a:r>
                      <a:r>
                        <a:rPr sz="1200" b="1" spc="-15" dirty="0">
                          <a:latin typeface="Times New Roman"/>
                          <a:cs typeface="Times New Roman"/>
                        </a:rPr>
                        <a:t>Details</a:t>
                      </a:r>
                      <a:endParaRPr sz="1200" dirty="0">
                        <a:latin typeface="Times New Roman"/>
                        <a:cs typeface="Times New Roman"/>
                      </a:endParaRPr>
                    </a:p>
                    <a:p>
                      <a:pPr marL="525780" indent="-227965">
                        <a:lnSpc>
                          <a:spcPts val="1885"/>
                        </a:lnSpc>
                        <a:spcBef>
                          <a:spcPts val="10"/>
                        </a:spcBef>
                        <a:buSzPct val="133333"/>
                        <a:buAutoNum type="alphaUcPeriod"/>
                        <a:tabLst>
                          <a:tab pos="526415" algn="l"/>
                        </a:tabLst>
                      </a:pPr>
                      <a:r>
                        <a:rPr sz="1200" spc="-5" dirty="0">
                          <a:latin typeface="Times New Roman"/>
                          <a:cs typeface="Times New Roman"/>
                        </a:rPr>
                        <a:t>Event</a:t>
                      </a:r>
                      <a:r>
                        <a:rPr sz="1200" spc="-65" dirty="0">
                          <a:latin typeface="Times New Roman"/>
                          <a:cs typeface="Times New Roman"/>
                        </a:rPr>
                        <a:t> </a:t>
                      </a:r>
                      <a:r>
                        <a:rPr sz="1200" spc="-15" dirty="0">
                          <a:latin typeface="Times New Roman"/>
                          <a:cs typeface="Times New Roman"/>
                        </a:rPr>
                        <a:t>Table</a:t>
                      </a:r>
                      <a:endParaRPr sz="1200" dirty="0">
                        <a:latin typeface="Times New Roman"/>
                        <a:cs typeface="Times New Roman"/>
                      </a:endParaRPr>
                    </a:p>
                    <a:p>
                      <a:pPr marL="525780" indent="-227965">
                        <a:lnSpc>
                          <a:spcPts val="1835"/>
                        </a:lnSpc>
                        <a:buSzPct val="133333"/>
                        <a:buAutoNum type="alphaUcPeriod"/>
                        <a:tabLst>
                          <a:tab pos="526415" algn="l"/>
                        </a:tabLst>
                      </a:pPr>
                      <a:r>
                        <a:rPr sz="1200" dirty="0">
                          <a:latin typeface="Times New Roman"/>
                          <a:cs typeface="Times New Roman"/>
                        </a:rPr>
                        <a:t>Entity</a:t>
                      </a:r>
                      <a:r>
                        <a:rPr sz="1200" spc="-70" dirty="0">
                          <a:latin typeface="Times New Roman"/>
                          <a:cs typeface="Times New Roman"/>
                        </a:rPr>
                        <a:t> </a:t>
                      </a:r>
                      <a:r>
                        <a:rPr sz="1200" spc="-5" dirty="0">
                          <a:latin typeface="Times New Roman"/>
                          <a:cs typeface="Times New Roman"/>
                        </a:rPr>
                        <a:t>Relationship</a:t>
                      </a:r>
                      <a:r>
                        <a:rPr sz="1200" spc="-60" dirty="0">
                          <a:latin typeface="Times New Roman"/>
                          <a:cs typeface="Times New Roman"/>
                        </a:rPr>
                        <a:t> </a:t>
                      </a:r>
                      <a:r>
                        <a:rPr sz="1200" spc="-15" dirty="0">
                          <a:latin typeface="Times New Roman"/>
                          <a:cs typeface="Times New Roman"/>
                        </a:rPr>
                        <a:t>Diagram</a:t>
                      </a:r>
                      <a:endParaRPr sz="1200" dirty="0">
                        <a:latin typeface="Times New Roman"/>
                        <a:cs typeface="Times New Roman"/>
                      </a:endParaRPr>
                    </a:p>
                    <a:p>
                      <a:pPr marL="525780" indent="-227965">
                        <a:lnSpc>
                          <a:spcPts val="1835"/>
                        </a:lnSpc>
                        <a:buSzPct val="133333"/>
                        <a:buAutoNum type="alphaUcPeriod"/>
                        <a:tabLst>
                          <a:tab pos="526415" algn="l"/>
                        </a:tabLst>
                      </a:pPr>
                      <a:r>
                        <a:rPr sz="1200" spc="-5" dirty="0">
                          <a:latin typeface="Times New Roman"/>
                          <a:cs typeface="Times New Roman"/>
                        </a:rPr>
                        <a:t>Class</a:t>
                      </a:r>
                      <a:r>
                        <a:rPr sz="1200" spc="-65" dirty="0">
                          <a:latin typeface="Times New Roman"/>
                          <a:cs typeface="Times New Roman"/>
                        </a:rPr>
                        <a:t> </a:t>
                      </a:r>
                      <a:r>
                        <a:rPr sz="1200" spc="-15" dirty="0">
                          <a:latin typeface="Times New Roman"/>
                          <a:cs typeface="Times New Roman"/>
                        </a:rPr>
                        <a:t>Diagram</a:t>
                      </a:r>
                      <a:endParaRPr sz="1200" dirty="0">
                        <a:latin typeface="Times New Roman"/>
                        <a:cs typeface="Times New Roman"/>
                      </a:endParaRPr>
                    </a:p>
                    <a:p>
                      <a:pPr marL="525780" indent="-227965">
                        <a:lnSpc>
                          <a:spcPts val="1850"/>
                        </a:lnSpc>
                        <a:buSzPct val="133333"/>
                        <a:buAutoNum type="alphaUcPeriod"/>
                        <a:tabLst>
                          <a:tab pos="526415" algn="l"/>
                        </a:tabLst>
                      </a:pPr>
                      <a:r>
                        <a:rPr lang="en-US" sz="1200" dirty="0">
                          <a:latin typeface="Times New Roman"/>
                          <a:cs typeface="Times New Roman"/>
                        </a:rPr>
                        <a:t>Use Case Diagram</a:t>
                      </a:r>
                      <a:endParaRPr sz="1200" dirty="0">
                        <a:latin typeface="Times New Roman"/>
                        <a:cs typeface="Times New Roman"/>
                      </a:endParaRPr>
                    </a:p>
                    <a:p>
                      <a:pPr marL="525780" indent="-227965">
                        <a:lnSpc>
                          <a:spcPts val="1839"/>
                        </a:lnSpc>
                        <a:buSzPct val="133333"/>
                        <a:buAutoNum type="alphaUcPeriod"/>
                        <a:tabLst>
                          <a:tab pos="526415" algn="l"/>
                        </a:tabLst>
                      </a:pPr>
                      <a:r>
                        <a:rPr lang="en-US" sz="1200" dirty="0">
                          <a:latin typeface="Times New Roman"/>
                          <a:cs typeface="Times New Roman"/>
                        </a:rPr>
                        <a:t>Activity</a:t>
                      </a:r>
                      <a:r>
                        <a:rPr sz="1200" spc="-30" dirty="0">
                          <a:latin typeface="Times New Roman"/>
                          <a:cs typeface="Times New Roman"/>
                        </a:rPr>
                        <a:t> </a:t>
                      </a:r>
                      <a:r>
                        <a:rPr sz="1200" spc="-15" dirty="0">
                          <a:latin typeface="Times New Roman"/>
                          <a:cs typeface="Times New Roman"/>
                        </a:rPr>
                        <a:t>D</a:t>
                      </a:r>
                      <a:r>
                        <a:rPr sz="1200" dirty="0">
                          <a:latin typeface="Times New Roman"/>
                          <a:cs typeface="Times New Roman"/>
                        </a:rPr>
                        <a:t>i</a:t>
                      </a:r>
                      <a:r>
                        <a:rPr sz="1200" spc="-15" dirty="0">
                          <a:latin typeface="Times New Roman"/>
                          <a:cs typeface="Times New Roman"/>
                        </a:rPr>
                        <a:t>ag</a:t>
                      </a:r>
                      <a:r>
                        <a:rPr sz="1200" dirty="0">
                          <a:latin typeface="Times New Roman"/>
                          <a:cs typeface="Times New Roman"/>
                        </a:rPr>
                        <a:t>r</a:t>
                      </a:r>
                      <a:r>
                        <a:rPr sz="1200" spc="-25" dirty="0">
                          <a:latin typeface="Times New Roman"/>
                          <a:cs typeface="Times New Roman"/>
                        </a:rPr>
                        <a:t>a</a:t>
                      </a:r>
                      <a:r>
                        <a:rPr sz="1200" dirty="0">
                          <a:latin typeface="Times New Roman"/>
                          <a:cs typeface="Times New Roman"/>
                        </a:rPr>
                        <a:t>m</a:t>
                      </a:r>
                    </a:p>
                    <a:p>
                      <a:pPr marL="527685" indent="-229235">
                        <a:lnSpc>
                          <a:spcPts val="1839"/>
                        </a:lnSpc>
                        <a:buSzPct val="133333"/>
                        <a:buAutoNum type="alphaUcPeriod"/>
                        <a:tabLst>
                          <a:tab pos="527685" algn="l"/>
                        </a:tabLst>
                      </a:pPr>
                      <a:r>
                        <a:rPr sz="1200" dirty="0">
                          <a:latin typeface="Times New Roman"/>
                          <a:cs typeface="Times New Roman"/>
                        </a:rPr>
                        <a:t>S</a:t>
                      </a:r>
                      <a:r>
                        <a:rPr sz="1200" spc="-5" dirty="0">
                          <a:latin typeface="Times New Roman"/>
                          <a:cs typeface="Times New Roman"/>
                        </a:rPr>
                        <a:t>e</a:t>
                      </a:r>
                      <a:r>
                        <a:rPr sz="1200" dirty="0">
                          <a:latin typeface="Times New Roman"/>
                          <a:cs typeface="Times New Roman"/>
                        </a:rPr>
                        <a:t>qu</a:t>
                      </a:r>
                      <a:r>
                        <a:rPr sz="1200" spc="-5" dirty="0">
                          <a:latin typeface="Times New Roman"/>
                          <a:cs typeface="Times New Roman"/>
                        </a:rPr>
                        <a:t>e</a:t>
                      </a:r>
                      <a:r>
                        <a:rPr sz="1200" dirty="0">
                          <a:latin typeface="Times New Roman"/>
                          <a:cs typeface="Times New Roman"/>
                        </a:rPr>
                        <a:t>n</a:t>
                      </a:r>
                      <a:r>
                        <a:rPr sz="1200" spc="-5" dirty="0">
                          <a:latin typeface="Times New Roman"/>
                          <a:cs typeface="Times New Roman"/>
                        </a:rPr>
                        <a:t>c</a:t>
                      </a:r>
                      <a:r>
                        <a:rPr sz="1200" dirty="0">
                          <a:latin typeface="Times New Roman"/>
                          <a:cs typeface="Times New Roman"/>
                        </a:rPr>
                        <a:t>e</a:t>
                      </a:r>
                      <a:r>
                        <a:rPr sz="1200" spc="-65" dirty="0">
                          <a:latin typeface="Times New Roman"/>
                          <a:cs typeface="Times New Roman"/>
                        </a:rPr>
                        <a:t> </a:t>
                      </a:r>
                      <a:r>
                        <a:rPr sz="1200" spc="-15" dirty="0">
                          <a:latin typeface="Times New Roman"/>
                          <a:cs typeface="Times New Roman"/>
                        </a:rPr>
                        <a:t>D</a:t>
                      </a:r>
                      <a:r>
                        <a:rPr sz="1200" spc="-10" dirty="0">
                          <a:latin typeface="Times New Roman"/>
                          <a:cs typeface="Times New Roman"/>
                        </a:rPr>
                        <a:t>i</a:t>
                      </a:r>
                      <a:r>
                        <a:rPr sz="1200" spc="-20" dirty="0">
                          <a:latin typeface="Times New Roman"/>
                          <a:cs typeface="Times New Roman"/>
                        </a:rPr>
                        <a:t>a</a:t>
                      </a:r>
                      <a:r>
                        <a:rPr sz="1200" dirty="0">
                          <a:latin typeface="Times New Roman"/>
                          <a:cs typeface="Times New Roman"/>
                        </a:rPr>
                        <a:t>g</a:t>
                      </a:r>
                      <a:r>
                        <a:rPr sz="1200" spc="-20" dirty="0">
                          <a:latin typeface="Times New Roman"/>
                          <a:cs typeface="Times New Roman"/>
                        </a:rPr>
                        <a:t>ra</a:t>
                      </a:r>
                      <a:r>
                        <a:rPr sz="1200" dirty="0">
                          <a:latin typeface="Times New Roman"/>
                          <a:cs typeface="Times New Roman"/>
                        </a:rPr>
                        <a:t>m</a:t>
                      </a:r>
                    </a:p>
                    <a:p>
                      <a:pPr marL="525780" indent="-227965">
                        <a:lnSpc>
                          <a:spcPts val="1855"/>
                        </a:lnSpc>
                        <a:buSzPct val="133333"/>
                        <a:buAutoNum type="alphaUcPeriod"/>
                        <a:tabLst>
                          <a:tab pos="526415" algn="l"/>
                        </a:tabLst>
                      </a:pPr>
                      <a:r>
                        <a:rPr sz="1200" dirty="0">
                          <a:latin typeface="Times New Roman"/>
                          <a:cs typeface="Times New Roman"/>
                        </a:rPr>
                        <a:t>Component</a:t>
                      </a:r>
                      <a:r>
                        <a:rPr sz="1200" spc="-85" dirty="0">
                          <a:latin typeface="Times New Roman"/>
                          <a:cs typeface="Times New Roman"/>
                        </a:rPr>
                        <a:t> </a:t>
                      </a:r>
                      <a:r>
                        <a:rPr sz="1200" spc="-15" dirty="0">
                          <a:latin typeface="Times New Roman"/>
                          <a:cs typeface="Times New Roman"/>
                        </a:rPr>
                        <a:t>D</a:t>
                      </a:r>
                      <a:r>
                        <a:rPr sz="1200" spc="-10" dirty="0">
                          <a:latin typeface="Times New Roman"/>
                          <a:cs typeface="Times New Roman"/>
                        </a:rPr>
                        <a:t>i</a:t>
                      </a:r>
                      <a:r>
                        <a:rPr sz="1200" spc="-20" dirty="0">
                          <a:latin typeface="Times New Roman"/>
                          <a:cs typeface="Times New Roman"/>
                        </a:rPr>
                        <a:t>a</a:t>
                      </a:r>
                      <a:r>
                        <a:rPr sz="1200" spc="-15" dirty="0">
                          <a:latin typeface="Times New Roman"/>
                          <a:cs typeface="Times New Roman"/>
                        </a:rPr>
                        <a:t>g</a:t>
                      </a:r>
                      <a:r>
                        <a:rPr sz="1200" dirty="0">
                          <a:latin typeface="Times New Roman"/>
                          <a:cs typeface="Times New Roman"/>
                        </a:rPr>
                        <a:t>r</a:t>
                      </a:r>
                      <a:r>
                        <a:rPr sz="1200" spc="-25" dirty="0">
                          <a:latin typeface="Times New Roman"/>
                          <a:cs typeface="Times New Roman"/>
                        </a:rPr>
                        <a:t>a</a:t>
                      </a:r>
                      <a:r>
                        <a:rPr sz="1200" dirty="0">
                          <a:latin typeface="Times New Roman"/>
                          <a:cs typeface="Times New Roman"/>
                        </a:rPr>
                        <a:t>m</a:t>
                      </a:r>
                    </a:p>
                    <a:p>
                      <a:pPr marL="525780" indent="-227965">
                        <a:lnSpc>
                          <a:spcPts val="1889"/>
                        </a:lnSpc>
                        <a:buSzPct val="133333"/>
                        <a:buAutoNum type="alphaUcPeriod"/>
                        <a:tabLst>
                          <a:tab pos="526415" algn="l"/>
                        </a:tabLst>
                      </a:pPr>
                      <a:r>
                        <a:rPr sz="1200" dirty="0">
                          <a:latin typeface="Times New Roman"/>
                          <a:cs typeface="Times New Roman"/>
                        </a:rPr>
                        <a:t>D</a:t>
                      </a:r>
                      <a:r>
                        <a:rPr sz="1200" spc="-10" dirty="0">
                          <a:latin typeface="Times New Roman"/>
                          <a:cs typeface="Times New Roman"/>
                        </a:rPr>
                        <a:t>e</a:t>
                      </a:r>
                      <a:r>
                        <a:rPr sz="1200" dirty="0">
                          <a:latin typeface="Times New Roman"/>
                          <a:cs typeface="Times New Roman"/>
                        </a:rPr>
                        <a:t>ploym</a:t>
                      </a:r>
                      <a:r>
                        <a:rPr sz="1200" spc="-5" dirty="0">
                          <a:latin typeface="Times New Roman"/>
                          <a:cs typeface="Times New Roman"/>
                        </a:rPr>
                        <a:t>e</a:t>
                      </a:r>
                      <a:r>
                        <a:rPr sz="1200" dirty="0">
                          <a:latin typeface="Times New Roman"/>
                          <a:cs typeface="Times New Roman"/>
                        </a:rPr>
                        <a:t>nt</a:t>
                      </a:r>
                      <a:r>
                        <a:rPr sz="1200" spc="-95" dirty="0">
                          <a:latin typeface="Times New Roman"/>
                          <a:cs typeface="Times New Roman"/>
                        </a:rPr>
                        <a:t> </a:t>
                      </a:r>
                      <a:r>
                        <a:rPr sz="1200" spc="-15" dirty="0">
                          <a:latin typeface="Times New Roman"/>
                          <a:cs typeface="Times New Roman"/>
                        </a:rPr>
                        <a:t>D</a:t>
                      </a:r>
                      <a:r>
                        <a:rPr sz="1200" spc="-10" dirty="0">
                          <a:latin typeface="Times New Roman"/>
                          <a:cs typeface="Times New Roman"/>
                        </a:rPr>
                        <a:t>i</a:t>
                      </a:r>
                      <a:r>
                        <a:rPr sz="1200" spc="-5" dirty="0">
                          <a:latin typeface="Times New Roman"/>
                          <a:cs typeface="Times New Roman"/>
                        </a:rPr>
                        <a:t>a</a:t>
                      </a:r>
                      <a:r>
                        <a:rPr sz="1200" spc="-15" dirty="0">
                          <a:latin typeface="Times New Roman"/>
                          <a:cs typeface="Times New Roman"/>
                        </a:rPr>
                        <a:t>g</a:t>
                      </a:r>
                      <a:r>
                        <a:rPr sz="1200" dirty="0">
                          <a:latin typeface="Times New Roman"/>
                          <a:cs typeface="Times New Roman"/>
                        </a:rPr>
                        <a:t>r</a:t>
                      </a:r>
                      <a:r>
                        <a:rPr sz="1200" spc="-25" dirty="0">
                          <a:latin typeface="Times New Roman"/>
                          <a:cs typeface="Times New Roman"/>
                        </a:rPr>
                        <a:t>a</a:t>
                      </a:r>
                      <a:r>
                        <a:rPr sz="1200" dirty="0">
                          <a:latin typeface="Times New Roman"/>
                          <a:cs typeface="Times New Roman"/>
                        </a:rPr>
                        <a:t>m</a:t>
                      </a:r>
                      <a:endParaRPr lang="en-US" sz="1200" dirty="0">
                        <a:latin typeface="Times New Roman"/>
                        <a:cs typeface="Times New Roman"/>
                      </a:endParaRPr>
                    </a:p>
                    <a:p>
                      <a:pPr marL="525780" indent="-227965">
                        <a:lnSpc>
                          <a:spcPts val="1889"/>
                        </a:lnSpc>
                        <a:buSzPct val="133333"/>
                        <a:buAutoNum type="alphaUcPeriod"/>
                        <a:tabLst>
                          <a:tab pos="526415" algn="l"/>
                        </a:tabLst>
                      </a:pPr>
                      <a:r>
                        <a:rPr lang="en-IN" sz="1200" dirty="0">
                          <a:latin typeface="Times New Roman"/>
                          <a:cs typeface="Times New Roman"/>
                        </a:rPr>
                        <a:t>Database Table</a:t>
                      </a:r>
                      <a:endParaRPr sz="1200" dirty="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285"/>
                        </a:spcBef>
                      </a:pPr>
                      <a:r>
                        <a:rPr sz="1200" b="1" spc="-20" dirty="0">
                          <a:latin typeface="Times New Roman"/>
                          <a:cs typeface="Times New Roman"/>
                        </a:rPr>
                        <a:t>12-</a:t>
                      </a:r>
                      <a:r>
                        <a:rPr lang="en-US" sz="1200" b="1" spc="-20" dirty="0">
                          <a:latin typeface="Times New Roman"/>
                          <a:cs typeface="Times New Roman"/>
                        </a:rPr>
                        <a:t>23</a:t>
                      </a:r>
                      <a:endParaRPr sz="1200" dirty="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313944">
                <a:tc>
                  <a:txBody>
                    <a:bodyPr/>
                    <a:lstStyle/>
                    <a:p>
                      <a:pPr marR="76200" algn="r">
                        <a:lnSpc>
                          <a:spcPct val="100000"/>
                        </a:lnSpc>
                        <a:spcBef>
                          <a:spcPts val="285"/>
                        </a:spcBef>
                      </a:pPr>
                      <a:r>
                        <a:rPr sz="1200" b="1" spc="-15" dirty="0">
                          <a:latin typeface="Times New Roman"/>
                          <a:cs typeface="Times New Roman"/>
                        </a:rPr>
                        <a:t>7.</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ct val="100000"/>
                        </a:lnSpc>
                        <a:spcBef>
                          <a:spcPts val="285"/>
                        </a:spcBef>
                      </a:pPr>
                      <a:r>
                        <a:rPr sz="1200" b="1" dirty="0">
                          <a:latin typeface="Times New Roman"/>
                          <a:cs typeface="Times New Roman"/>
                        </a:rPr>
                        <a:t>Syst</a:t>
                      </a:r>
                      <a:r>
                        <a:rPr sz="1200" b="1" spc="-10" dirty="0">
                          <a:latin typeface="Times New Roman"/>
                          <a:cs typeface="Times New Roman"/>
                        </a:rPr>
                        <a:t>e</a:t>
                      </a:r>
                      <a:r>
                        <a:rPr sz="1200" b="1" dirty="0">
                          <a:latin typeface="Times New Roman"/>
                          <a:cs typeface="Times New Roman"/>
                        </a:rPr>
                        <a:t>m</a:t>
                      </a:r>
                      <a:r>
                        <a:rPr sz="1200" b="1" spc="-60" dirty="0">
                          <a:latin typeface="Times New Roman"/>
                          <a:cs typeface="Times New Roman"/>
                        </a:rPr>
                        <a:t> </a:t>
                      </a:r>
                      <a:r>
                        <a:rPr sz="1200" b="1" dirty="0">
                          <a:latin typeface="Times New Roman"/>
                          <a:cs typeface="Times New Roman"/>
                        </a:rPr>
                        <a:t>Impl</a:t>
                      </a:r>
                      <a:r>
                        <a:rPr sz="1200" b="1" spc="-5" dirty="0">
                          <a:latin typeface="Times New Roman"/>
                          <a:cs typeface="Times New Roman"/>
                        </a:rPr>
                        <a:t>e</a:t>
                      </a:r>
                      <a:r>
                        <a:rPr sz="1200" b="1" spc="5" dirty="0">
                          <a:latin typeface="Times New Roman"/>
                          <a:cs typeface="Times New Roman"/>
                        </a:rPr>
                        <a:t>m</a:t>
                      </a:r>
                      <a:r>
                        <a:rPr sz="1200" b="1" spc="-5" dirty="0">
                          <a:latin typeface="Times New Roman"/>
                          <a:cs typeface="Times New Roman"/>
                        </a:rPr>
                        <a:t>e</a:t>
                      </a:r>
                      <a:r>
                        <a:rPr sz="1200" b="1" dirty="0">
                          <a:latin typeface="Times New Roman"/>
                          <a:cs typeface="Times New Roman"/>
                        </a:rPr>
                        <a:t>nta</a:t>
                      </a:r>
                      <a:r>
                        <a:rPr sz="1200" b="1" spc="-10" dirty="0">
                          <a:latin typeface="Times New Roman"/>
                          <a:cs typeface="Times New Roman"/>
                        </a:rPr>
                        <a:t>t</a:t>
                      </a:r>
                      <a:r>
                        <a:rPr sz="1200" b="1" dirty="0">
                          <a:latin typeface="Times New Roman"/>
                          <a:cs typeface="Times New Roman"/>
                        </a:rPr>
                        <a:t>ion</a:t>
                      </a:r>
                      <a:r>
                        <a:rPr sz="1200" b="1" spc="-75" dirty="0">
                          <a:latin typeface="Times New Roman"/>
                          <a:cs typeface="Times New Roman"/>
                        </a:rPr>
                        <a:t> </a:t>
                      </a:r>
                      <a:r>
                        <a:rPr sz="1200" b="1" spc="-20" dirty="0">
                          <a:latin typeface="Times New Roman"/>
                          <a:cs typeface="Times New Roman"/>
                        </a:rPr>
                        <a:t>(</a:t>
                      </a:r>
                      <a:r>
                        <a:rPr sz="1200" b="1" spc="-15" dirty="0">
                          <a:latin typeface="Times New Roman"/>
                          <a:cs typeface="Times New Roman"/>
                        </a:rPr>
                        <a:t>C</a:t>
                      </a:r>
                      <a:r>
                        <a:rPr sz="1200" b="1" spc="-10" dirty="0">
                          <a:latin typeface="Times New Roman"/>
                          <a:cs typeface="Times New Roman"/>
                        </a:rPr>
                        <a:t>O</a:t>
                      </a:r>
                      <a:r>
                        <a:rPr sz="1200" b="1" spc="-15" dirty="0">
                          <a:latin typeface="Times New Roman"/>
                          <a:cs typeface="Times New Roman"/>
                        </a:rPr>
                        <a:t>D</a:t>
                      </a:r>
                      <a:r>
                        <a:rPr sz="1200" b="1" spc="-10" dirty="0">
                          <a:latin typeface="Times New Roman"/>
                          <a:cs typeface="Times New Roman"/>
                        </a:rPr>
                        <a:t>E</a:t>
                      </a:r>
                      <a:r>
                        <a:rPr sz="1200" b="1" dirty="0">
                          <a:latin typeface="Times New Roman"/>
                          <a:cs typeface="Times New Roman"/>
                        </a:rPr>
                        <a:t>)</a:t>
                      </a:r>
                      <a:endParaRPr sz="1200" dirty="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285"/>
                        </a:spcBef>
                      </a:pPr>
                      <a:r>
                        <a:rPr sz="1200" b="1" spc="-20" dirty="0">
                          <a:latin typeface="Times New Roman"/>
                          <a:cs typeface="Times New Roman"/>
                        </a:rPr>
                        <a:t>2</a:t>
                      </a:r>
                      <a:r>
                        <a:rPr lang="en-IN" sz="1200" b="1" spc="-20" dirty="0">
                          <a:latin typeface="Times New Roman"/>
                          <a:cs typeface="Times New Roman"/>
                        </a:rPr>
                        <a:t>4</a:t>
                      </a:r>
                      <a:r>
                        <a:rPr sz="1200" b="1" spc="-20" dirty="0">
                          <a:latin typeface="Times New Roman"/>
                          <a:cs typeface="Times New Roman"/>
                        </a:rPr>
                        <a:t>-</a:t>
                      </a:r>
                      <a:r>
                        <a:rPr lang="en-US" sz="1200" b="1" spc="-20" dirty="0">
                          <a:latin typeface="Times New Roman"/>
                          <a:cs typeface="Times New Roman"/>
                        </a:rPr>
                        <a:t>33</a:t>
                      </a:r>
                      <a:endParaRPr sz="1200" dirty="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816863">
                <a:tc>
                  <a:txBody>
                    <a:bodyPr/>
                    <a:lstStyle/>
                    <a:p>
                      <a:pPr marR="76200" algn="r">
                        <a:lnSpc>
                          <a:spcPct val="100000"/>
                        </a:lnSpc>
                        <a:spcBef>
                          <a:spcPts val="285"/>
                        </a:spcBef>
                      </a:pPr>
                      <a:r>
                        <a:rPr sz="1200" b="1" spc="-15" dirty="0">
                          <a:latin typeface="Times New Roman"/>
                          <a:cs typeface="Times New Roman"/>
                        </a:rPr>
                        <a:t>8.</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ct val="100000"/>
                        </a:lnSpc>
                        <a:spcBef>
                          <a:spcPts val="285"/>
                        </a:spcBef>
                      </a:pPr>
                      <a:r>
                        <a:rPr sz="1200" b="1" spc="-5" dirty="0">
                          <a:latin typeface="Times New Roman"/>
                          <a:cs typeface="Times New Roman"/>
                        </a:rPr>
                        <a:t>Result</a:t>
                      </a:r>
                      <a:r>
                        <a:rPr sz="1200" b="1" spc="-25" dirty="0">
                          <a:latin typeface="Times New Roman"/>
                          <a:cs typeface="Times New Roman"/>
                        </a:rPr>
                        <a:t> </a:t>
                      </a:r>
                      <a:r>
                        <a:rPr sz="1200" b="1" spc="-15" dirty="0">
                          <a:latin typeface="Times New Roman"/>
                          <a:cs typeface="Times New Roman"/>
                        </a:rPr>
                        <a:t>(Screenshot)</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285"/>
                        </a:spcBef>
                      </a:pPr>
                      <a:r>
                        <a:rPr lang="en-US" sz="1200" b="1" spc="-20" dirty="0">
                          <a:latin typeface="Times New Roman"/>
                          <a:cs typeface="Times New Roman"/>
                        </a:rPr>
                        <a:t>34</a:t>
                      </a:r>
                      <a:r>
                        <a:rPr sz="1200" b="1" spc="-20" dirty="0">
                          <a:latin typeface="Times New Roman"/>
                          <a:cs typeface="Times New Roman"/>
                        </a:rPr>
                        <a:t>-</a:t>
                      </a:r>
                      <a:r>
                        <a:rPr lang="en-US" sz="1200" b="1" spc="-20" dirty="0">
                          <a:latin typeface="Times New Roman"/>
                          <a:cs typeface="Times New Roman"/>
                        </a:rPr>
                        <a:t>42</a:t>
                      </a:r>
                      <a:endParaRPr sz="1200" dirty="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313944">
                <a:tc>
                  <a:txBody>
                    <a:bodyPr/>
                    <a:lstStyle/>
                    <a:p>
                      <a:pPr marR="7620" algn="r">
                        <a:lnSpc>
                          <a:spcPct val="100000"/>
                        </a:lnSpc>
                        <a:spcBef>
                          <a:spcPts val="285"/>
                        </a:spcBef>
                      </a:pPr>
                      <a:r>
                        <a:rPr sz="1200" b="1" spc="-15" dirty="0">
                          <a:latin typeface="Times New Roman"/>
                          <a:cs typeface="Times New Roman"/>
                        </a:rPr>
                        <a:t>9.</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ct val="100000"/>
                        </a:lnSpc>
                        <a:spcBef>
                          <a:spcPts val="285"/>
                        </a:spcBef>
                      </a:pPr>
                      <a:r>
                        <a:rPr sz="1200" b="1" spc="-5" dirty="0">
                          <a:latin typeface="Times New Roman"/>
                          <a:cs typeface="Times New Roman"/>
                        </a:rPr>
                        <a:t>Future</a:t>
                      </a:r>
                      <a:r>
                        <a:rPr sz="1200" b="1" spc="-55" dirty="0">
                          <a:latin typeface="Times New Roman"/>
                          <a:cs typeface="Times New Roman"/>
                        </a:rPr>
                        <a:t> </a:t>
                      </a:r>
                      <a:r>
                        <a:rPr sz="1200" b="1" spc="-10" dirty="0">
                          <a:latin typeface="Times New Roman"/>
                          <a:cs typeface="Times New Roman"/>
                        </a:rPr>
                        <a:t>Scope</a:t>
                      </a:r>
                      <a:r>
                        <a:rPr sz="1200" b="1" spc="-30" dirty="0">
                          <a:latin typeface="Times New Roman"/>
                          <a:cs typeface="Times New Roman"/>
                        </a:rPr>
                        <a:t> </a:t>
                      </a:r>
                      <a:r>
                        <a:rPr sz="1200" b="1" spc="-5" dirty="0">
                          <a:latin typeface="Times New Roman"/>
                          <a:cs typeface="Times New Roman"/>
                        </a:rPr>
                        <a:t>and</a:t>
                      </a:r>
                      <a:r>
                        <a:rPr sz="1200" b="1" dirty="0">
                          <a:latin typeface="Times New Roman"/>
                          <a:cs typeface="Times New Roman"/>
                        </a:rPr>
                        <a:t> </a:t>
                      </a:r>
                      <a:r>
                        <a:rPr sz="1200" b="1" spc="-5" dirty="0">
                          <a:latin typeface="Times New Roman"/>
                          <a:cs typeface="Times New Roman"/>
                        </a:rPr>
                        <a:t>Conclusion</a:t>
                      </a:r>
                      <a:endParaRPr sz="1200" dirty="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445" algn="ctr">
                        <a:lnSpc>
                          <a:spcPct val="100000"/>
                        </a:lnSpc>
                        <a:spcBef>
                          <a:spcPts val="285"/>
                        </a:spcBef>
                      </a:pPr>
                      <a:r>
                        <a:rPr lang="en-US" sz="1200" b="1" spc="-25" dirty="0">
                          <a:latin typeface="Times New Roman"/>
                          <a:cs typeface="Times New Roman"/>
                        </a:rPr>
                        <a:t>43</a:t>
                      </a:r>
                      <a:endParaRPr sz="1200" dirty="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303225">
                <a:tc>
                  <a:txBody>
                    <a:bodyPr/>
                    <a:lstStyle/>
                    <a:p>
                      <a:pPr marR="7620" algn="r">
                        <a:lnSpc>
                          <a:spcPct val="100000"/>
                        </a:lnSpc>
                        <a:spcBef>
                          <a:spcPts val="285"/>
                        </a:spcBef>
                      </a:pPr>
                      <a:r>
                        <a:rPr sz="1200" b="1" spc="-20" dirty="0">
                          <a:latin typeface="Times New Roman"/>
                          <a:cs typeface="Times New Roman"/>
                        </a:rPr>
                        <a:t>10.</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ct val="100000"/>
                        </a:lnSpc>
                        <a:spcBef>
                          <a:spcPts val="285"/>
                        </a:spcBef>
                      </a:pPr>
                      <a:r>
                        <a:rPr sz="1200" b="1" spc="-15" dirty="0">
                          <a:latin typeface="Times New Roman"/>
                          <a:cs typeface="Times New Roman"/>
                        </a:rPr>
                        <a:t>Reference</a:t>
                      </a:r>
                      <a:endParaRPr sz="120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445" algn="ctr">
                        <a:lnSpc>
                          <a:spcPct val="100000"/>
                        </a:lnSpc>
                        <a:spcBef>
                          <a:spcPts val="285"/>
                        </a:spcBef>
                      </a:pPr>
                      <a:r>
                        <a:rPr lang="en-US" sz="1200" b="1" spc="-25" dirty="0">
                          <a:latin typeface="Times New Roman"/>
                          <a:cs typeface="Times New Roman"/>
                        </a:rPr>
                        <a:t>43</a:t>
                      </a:r>
                      <a:endParaRPr sz="1200" dirty="0">
                        <a:latin typeface="Times New Roman"/>
                        <a:cs typeface="Times New Roman"/>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bl>
          </a:graphicData>
        </a:graphic>
      </p:graphicFrame>
      <p:sp>
        <p:nvSpPr>
          <p:cNvPr id="4" name="object 4"/>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60345" y="1056640"/>
            <a:ext cx="2044700" cy="330835"/>
          </a:xfrm>
          <a:prstGeom prst="rect">
            <a:avLst/>
          </a:prstGeom>
        </p:spPr>
        <p:txBody>
          <a:bodyPr vert="horz" wrap="square" lIns="0" tIns="12700" rIns="0" bIns="0" rtlCol="0">
            <a:spAutoFit/>
          </a:bodyPr>
          <a:lstStyle/>
          <a:p>
            <a:pPr marL="12700">
              <a:lnSpc>
                <a:spcPct val="100000"/>
              </a:lnSpc>
              <a:spcBef>
                <a:spcPts val="100"/>
              </a:spcBef>
            </a:pPr>
            <a:r>
              <a:rPr sz="2000" b="1" spc="-15" dirty="0">
                <a:latin typeface="Times New Roman"/>
                <a:cs typeface="Times New Roman"/>
              </a:rPr>
              <a:t>INTRODUCTION</a:t>
            </a:r>
            <a:endParaRPr sz="2000" dirty="0">
              <a:latin typeface="Times New Roman"/>
              <a:cs typeface="Times New Roman"/>
            </a:endParaRPr>
          </a:p>
        </p:txBody>
      </p:sp>
      <p:sp>
        <p:nvSpPr>
          <p:cNvPr id="3" name="object 3"/>
          <p:cNvSpPr txBox="1"/>
          <p:nvPr/>
        </p:nvSpPr>
        <p:spPr>
          <a:xfrm>
            <a:off x="812800" y="2225675"/>
            <a:ext cx="5762625" cy="7371377"/>
          </a:xfrm>
          <a:prstGeom prst="rect">
            <a:avLst/>
          </a:prstGeom>
        </p:spPr>
        <p:txBody>
          <a:bodyPr vert="horz" wrap="square" lIns="0" tIns="0" rIns="0" bIns="0" rtlCol="0">
            <a:spAutoFit/>
          </a:bodyPr>
          <a:lstStyle/>
          <a:p>
            <a:pPr marL="241300" indent="-228600">
              <a:lnSpc>
                <a:spcPts val="1580"/>
              </a:lnSpc>
              <a:buSzPct val="116666"/>
              <a:buFont typeface="+mj-lt"/>
              <a:buAutoNum type="arabicPeriod"/>
              <a:tabLst>
                <a:tab pos="241300" algn="l"/>
                <a:tab pos="2248535" algn="l"/>
              </a:tabLst>
            </a:pPr>
            <a:r>
              <a:rPr sz="1200" b="1" dirty="0">
                <a:latin typeface="Times New Roman"/>
                <a:cs typeface="Times New Roman"/>
              </a:rPr>
              <a:t>TITLE</a:t>
            </a:r>
            <a:r>
              <a:rPr sz="1200" b="1" spc="-15" dirty="0">
                <a:latin typeface="Times New Roman"/>
                <a:cs typeface="Times New Roman"/>
              </a:rPr>
              <a:t> </a:t>
            </a:r>
            <a:r>
              <a:rPr sz="1200" b="1" dirty="0">
                <a:latin typeface="Times New Roman"/>
                <a:cs typeface="Times New Roman"/>
              </a:rPr>
              <a:t>OF</a:t>
            </a:r>
            <a:r>
              <a:rPr sz="1200" b="1" spc="-15" dirty="0">
                <a:latin typeface="Times New Roman"/>
                <a:cs typeface="Times New Roman"/>
              </a:rPr>
              <a:t> PROJECT</a:t>
            </a:r>
            <a:r>
              <a:rPr lang="en-US" sz="1200" b="1" spc="-15" dirty="0">
                <a:latin typeface="Times New Roman"/>
                <a:cs typeface="Times New Roman"/>
              </a:rPr>
              <a:t> </a:t>
            </a:r>
            <a:r>
              <a:rPr sz="1200" b="1" spc="-15" dirty="0">
                <a:latin typeface="Times New Roman"/>
                <a:cs typeface="Times New Roman"/>
              </a:rPr>
              <a:t>:-</a:t>
            </a:r>
            <a:r>
              <a:rPr lang="en-US" sz="1200" b="1" spc="-15" dirty="0">
                <a:latin typeface="Times New Roman"/>
                <a:cs typeface="Times New Roman"/>
              </a:rPr>
              <a:t> </a:t>
            </a:r>
            <a:r>
              <a:rPr lang="en-IN" sz="1200" spc="-15" dirty="0">
                <a:latin typeface="Times New Roman"/>
                <a:cs typeface="Times New Roman"/>
              </a:rPr>
              <a:t>Timetable Generator</a:t>
            </a:r>
            <a:endParaRPr lang="en-IN" sz="1150" spc="-15" dirty="0">
              <a:latin typeface="Times New Roman"/>
              <a:cs typeface="Times New Roman"/>
            </a:endParaRPr>
          </a:p>
          <a:p>
            <a:pPr marL="241300" indent="-228600">
              <a:lnSpc>
                <a:spcPts val="1580"/>
              </a:lnSpc>
              <a:buSzPct val="116666"/>
              <a:buFont typeface="+mj-lt"/>
              <a:buAutoNum type="arabicPeriod"/>
              <a:tabLst>
                <a:tab pos="241300" algn="l"/>
                <a:tab pos="2248535" algn="l"/>
              </a:tabLst>
            </a:pPr>
            <a:endParaRPr lang="en-IN" sz="1150" spc="-15" dirty="0">
              <a:latin typeface="Times New Roman"/>
              <a:cs typeface="Times New Roman"/>
            </a:endParaRPr>
          </a:p>
          <a:p>
            <a:pPr marL="241300" indent="-228600">
              <a:lnSpc>
                <a:spcPts val="1580"/>
              </a:lnSpc>
              <a:buSzPct val="116666"/>
              <a:buFont typeface="+mj-lt"/>
              <a:buAutoNum type="arabicPeriod"/>
              <a:tabLst>
                <a:tab pos="241300" algn="l"/>
                <a:tab pos="2248535" algn="l"/>
              </a:tabLst>
            </a:pPr>
            <a:endParaRPr lang="en-IN" sz="1150" dirty="0">
              <a:latin typeface="Times New Roman"/>
              <a:cs typeface="Times New Roman"/>
            </a:endParaRPr>
          </a:p>
          <a:p>
            <a:pPr marL="241300" indent="-228600">
              <a:lnSpc>
                <a:spcPts val="1580"/>
              </a:lnSpc>
              <a:buSzPct val="116666"/>
              <a:buFont typeface="+mj-lt"/>
              <a:buAutoNum type="arabicPeriod"/>
              <a:tabLst>
                <a:tab pos="241300" algn="l"/>
                <a:tab pos="2248535" algn="l"/>
              </a:tabLst>
            </a:pPr>
            <a:r>
              <a:rPr sz="1200" b="1" spc="-5" dirty="0">
                <a:latin typeface="Times New Roman"/>
                <a:cs typeface="Times New Roman"/>
              </a:rPr>
              <a:t>OBJECTIVE</a:t>
            </a:r>
            <a:r>
              <a:rPr sz="1200" b="1" spc="-45" dirty="0">
                <a:latin typeface="Times New Roman"/>
                <a:cs typeface="Times New Roman"/>
              </a:rPr>
              <a:t> </a:t>
            </a:r>
            <a:r>
              <a:rPr sz="1200" b="1" dirty="0">
                <a:latin typeface="Times New Roman"/>
                <a:cs typeface="Times New Roman"/>
              </a:rPr>
              <a:t>OF</a:t>
            </a:r>
            <a:r>
              <a:rPr sz="1200" b="1" spc="-35" dirty="0">
                <a:latin typeface="Times New Roman"/>
                <a:cs typeface="Times New Roman"/>
              </a:rPr>
              <a:t> </a:t>
            </a:r>
            <a:r>
              <a:rPr sz="1200" b="1" spc="-15" dirty="0">
                <a:latin typeface="Times New Roman"/>
                <a:cs typeface="Times New Roman"/>
              </a:rPr>
              <a:t>PROJECT:-</a:t>
            </a:r>
            <a:r>
              <a:rPr lang="en-US" sz="1200" b="1" spc="-15" dirty="0">
                <a:latin typeface="Times New Roman"/>
                <a:cs typeface="Times New Roman"/>
              </a:rPr>
              <a:t>  </a:t>
            </a:r>
            <a:r>
              <a:rPr lang="en-US" sz="1200" spc="-15" dirty="0">
                <a:latin typeface="Times New Roman"/>
                <a:cs typeface="Times New Roman"/>
              </a:rPr>
              <a:t>The aim of creating a timetable generator is to provide college organization with a convenient tool for organizing their schedules effectively. This tool aims to streamline the process of scheduling by automating the allocation of time slots for various activities, classes, or appointments. The primary goal is to optimize time management, minimize conflicts, and enhance productivity for individuals, students, or professionals. </a:t>
            </a:r>
            <a:endParaRPr lang="en-US" sz="1200" b="1" spc="-5" dirty="0">
              <a:latin typeface="Times New Roman"/>
              <a:cs typeface="Times New Roman"/>
            </a:endParaRPr>
          </a:p>
          <a:p>
            <a:pPr marL="241300" indent="-228600">
              <a:lnSpc>
                <a:spcPts val="1580"/>
              </a:lnSpc>
              <a:buSzPct val="116666"/>
              <a:buFont typeface="+mj-lt"/>
              <a:buAutoNum type="arabicPeriod"/>
              <a:tabLst>
                <a:tab pos="241300" algn="l"/>
                <a:tab pos="2248535" algn="l"/>
              </a:tabLst>
            </a:pPr>
            <a:endParaRPr lang="en-US" sz="1200" b="1" spc="-5" dirty="0">
              <a:latin typeface="Times New Roman"/>
              <a:cs typeface="Times New Roman"/>
            </a:endParaRPr>
          </a:p>
          <a:p>
            <a:pPr marL="241300" indent="-228600">
              <a:lnSpc>
                <a:spcPts val="1580"/>
              </a:lnSpc>
              <a:buSzPct val="116666"/>
              <a:buFont typeface="+mj-lt"/>
              <a:buAutoNum type="arabicPeriod"/>
              <a:tabLst>
                <a:tab pos="241300" algn="l"/>
                <a:tab pos="2248535" algn="l"/>
              </a:tabLst>
            </a:pPr>
            <a:endParaRPr lang="en-US" sz="1200" b="1" spc="-5" dirty="0">
              <a:latin typeface="Times New Roman"/>
              <a:cs typeface="Times New Roman"/>
            </a:endParaRPr>
          </a:p>
          <a:p>
            <a:pPr marL="241300" indent="-228600">
              <a:lnSpc>
                <a:spcPts val="1580"/>
              </a:lnSpc>
              <a:buSzPct val="116666"/>
              <a:buFont typeface="+mj-lt"/>
              <a:buAutoNum type="arabicPeriod"/>
              <a:tabLst>
                <a:tab pos="241300" algn="l"/>
                <a:tab pos="2248535" algn="l"/>
              </a:tabLst>
            </a:pPr>
            <a:r>
              <a:rPr lang="en-US" sz="1200" b="1" spc="-5" dirty="0">
                <a:latin typeface="Times New Roman"/>
                <a:cs typeface="Times New Roman"/>
              </a:rPr>
              <a:t>LANGUAGE</a:t>
            </a:r>
            <a:r>
              <a:rPr lang="en-US" sz="1200" b="1" spc="-45" dirty="0">
                <a:latin typeface="Times New Roman"/>
                <a:cs typeface="Times New Roman"/>
              </a:rPr>
              <a:t> </a:t>
            </a:r>
            <a:r>
              <a:rPr lang="en-US" sz="1200" b="1" spc="-5" dirty="0">
                <a:latin typeface="Times New Roman"/>
                <a:cs typeface="Times New Roman"/>
              </a:rPr>
              <a:t>AND</a:t>
            </a:r>
            <a:r>
              <a:rPr lang="en-US" sz="1200" b="1" spc="-55" dirty="0">
                <a:latin typeface="Times New Roman"/>
                <a:cs typeface="Times New Roman"/>
              </a:rPr>
              <a:t> </a:t>
            </a:r>
            <a:r>
              <a:rPr lang="en-US" sz="1200" b="1" spc="-5" dirty="0">
                <a:latin typeface="Times New Roman"/>
                <a:cs typeface="Times New Roman"/>
              </a:rPr>
              <a:t>SOFTWARE</a:t>
            </a:r>
            <a:r>
              <a:rPr lang="en-US" sz="1200" b="1" spc="-35" dirty="0">
                <a:latin typeface="Times New Roman"/>
                <a:cs typeface="Times New Roman"/>
              </a:rPr>
              <a:t> </a:t>
            </a:r>
            <a:r>
              <a:rPr lang="en-US" sz="1200" b="1" dirty="0">
                <a:latin typeface="Times New Roman"/>
                <a:cs typeface="Times New Roman"/>
              </a:rPr>
              <a:t>TOOLS</a:t>
            </a:r>
            <a:r>
              <a:rPr lang="en-US" sz="1200" b="1" spc="-20" dirty="0">
                <a:latin typeface="Times New Roman"/>
                <a:cs typeface="Times New Roman"/>
              </a:rPr>
              <a:t> </a:t>
            </a:r>
            <a:r>
              <a:rPr lang="en-US" sz="1200" b="1" spc="-15" dirty="0">
                <a:latin typeface="Times New Roman"/>
                <a:cs typeface="Times New Roman"/>
              </a:rPr>
              <a:t>USED:-                                           </a:t>
            </a:r>
            <a:r>
              <a:rPr lang="en-US" sz="1000" spc="-5" dirty="0">
                <a:latin typeface="Times New Roman"/>
                <a:cs typeface="Times New Roman"/>
              </a:rPr>
              <a:t>LANGUAGE</a:t>
            </a:r>
            <a:r>
              <a:rPr lang="en-US" sz="1200" b="1" spc="-5" dirty="0">
                <a:latin typeface="Times New Roman"/>
                <a:cs typeface="Times New Roman"/>
              </a:rPr>
              <a:t>:-</a:t>
            </a:r>
            <a:r>
              <a:rPr lang="en-US" sz="1200" b="1" spc="-10" dirty="0">
                <a:latin typeface="Times New Roman"/>
                <a:cs typeface="Times New Roman"/>
              </a:rPr>
              <a:t> </a:t>
            </a:r>
            <a:r>
              <a:rPr lang="en-US" sz="1200" spc="-5" dirty="0">
                <a:latin typeface="Times New Roman"/>
                <a:cs typeface="Times New Roman"/>
              </a:rPr>
              <a:t>PHP, HTML, CSS, Javascript, MYSQL                                              </a:t>
            </a:r>
            <a:r>
              <a:rPr lang="en-US" sz="1050" spc="-5" dirty="0">
                <a:latin typeface="Times New Roman"/>
                <a:cs typeface="Times New Roman"/>
              </a:rPr>
              <a:t>SOFTWARE</a:t>
            </a:r>
            <a:r>
              <a:rPr lang="en-US" sz="1200" spc="-5" dirty="0">
                <a:latin typeface="Times New Roman"/>
                <a:cs typeface="Times New Roman"/>
              </a:rPr>
              <a:t>: Xampp ,VSCode</a:t>
            </a:r>
          </a:p>
          <a:p>
            <a:pPr marL="241300" indent="-228600">
              <a:lnSpc>
                <a:spcPts val="1580"/>
              </a:lnSpc>
              <a:buSzPct val="116666"/>
              <a:buFont typeface="+mj-lt"/>
              <a:buAutoNum type="arabicPeriod"/>
              <a:tabLst>
                <a:tab pos="241300" algn="l"/>
                <a:tab pos="2248535" algn="l"/>
              </a:tabLst>
            </a:pPr>
            <a:endParaRPr lang="en-US" sz="1200" spc="-5" dirty="0">
              <a:latin typeface="Times New Roman"/>
              <a:cs typeface="Times New Roman"/>
            </a:endParaRPr>
          </a:p>
          <a:p>
            <a:pPr marL="241300" indent="-228600">
              <a:lnSpc>
                <a:spcPts val="1580"/>
              </a:lnSpc>
              <a:buSzPct val="116666"/>
              <a:buFont typeface="+mj-lt"/>
              <a:buAutoNum type="arabicPeriod"/>
              <a:tabLst>
                <a:tab pos="241300" algn="l"/>
                <a:tab pos="2248535" algn="l"/>
              </a:tabLst>
            </a:pPr>
            <a:endParaRPr lang="en-US" sz="1200" spc="-5" dirty="0">
              <a:latin typeface="Times New Roman"/>
              <a:cs typeface="Times New Roman"/>
            </a:endParaRPr>
          </a:p>
          <a:p>
            <a:pPr marL="241300" indent="-228600">
              <a:lnSpc>
                <a:spcPts val="1580"/>
              </a:lnSpc>
              <a:buSzPct val="116666"/>
              <a:buFont typeface="+mj-lt"/>
              <a:buAutoNum type="arabicPeriod"/>
              <a:tabLst>
                <a:tab pos="241300" algn="l"/>
                <a:tab pos="2248535" algn="l"/>
              </a:tabLst>
            </a:pPr>
            <a:r>
              <a:rPr lang="en-US" sz="1200" b="1" spc="-5" dirty="0">
                <a:latin typeface="Times New Roman"/>
                <a:cs typeface="Times New Roman"/>
              </a:rPr>
              <a:t>SCOPE OF THE PROJECT:-</a:t>
            </a:r>
            <a:r>
              <a:rPr lang="en-US" sz="1200" spc="-5" dirty="0">
                <a:latin typeface="Times New Roman"/>
                <a:cs typeface="Times New Roman"/>
              </a:rPr>
              <a:t>  The project aims to develop a timetable generation system for colleges, addressing the challenge of scheduling faculty members across various courses and subjects. With limited faculty resources, the system aims to optimize scheduling to prevent overlaps and efficiently meet subject demands. A genetic algorithm approach will be used for this purpose. The system will utilize a timetable object, comprising Classroom objects, each with its timetable and a fitness score based on clashes between different class schedules. Each Classroom object will consist of week objects, further divided into Days, and Days will include Timeslots. Timeslots will contain information about subjects, student groups, and assigned faculty. Additionally, the system will employ a composite design pattern to facilitate scalability and flexibility. This design allows for easy addition or removal of constraints. Clash detection between timetable objects will be performed in each constraint class, with the score incremented if a clash is detected. Moreover, it will emphasize extensibility, allowing for future enhancements and modifications to accommodate evolving organizational needs. Key features include:</a:t>
            </a:r>
          </a:p>
          <a:p>
            <a:pPr marL="698500" lvl="1" indent="-228600">
              <a:lnSpc>
                <a:spcPts val="1580"/>
              </a:lnSpc>
              <a:buSzPct val="116666"/>
              <a:buFont typeface="Arial" panose="020B0604020202020204" pitchFamily="34" charset="0"/>
              <a:buChar char="•"/>
              <a:tabLst>
                <a:tab pos="241300" algn="l"/>
                <a:tab pos="2248535" algn="l"/>
              </a:tabLst>
            </a:pPr>
            <a:r>
              <a:rPr lang="en-US" sz="1200" spc="-5" dirty="0">
                <a:latin typeface="Times New Roman"/>
                <a:cs typeface="Times New Roman"/>
              </a:rPr>
              <a:t> Utilization of Genetic Algorithm</a:t>
            </a:r>
          </a:p>
          <a:p>
            <a:pPr marL="698500" lvl="1" indent="-228600">
              <a:lnSpc>
                <a:spcPts val="1580"/>
              </a:lnSpc>
              <a:buSzPct val="116666"/>
              <a:buFont typeface="Arial" panose="020B0604020202020204" pitchFamily="34" charset="0"/>
              <a:buChar char="•"/>
              <a:tabLst>
                <a:tab pos="241300" algn="l"/>
                <a:tab pos="2248535" algn="l"/>
              </a:tabLst>
            </a:pPr>
            <a:r>
              <a:rPr lang="en-US" sz="1200" spc="-5" dirty="0">
                <a:latin typeface="Times New Roman"/>
                <a:cs typeface="Times New Roman"/>
              </a:rPr>
              <a:t> Timetable Object Structure</a:t>
            </a:r>
          </a:p>
          <a:p>
            <a:pPr marL="698500" lvl="1" indent="-228600">
              <a:lnSpc>
                <a:spcPts val="1580"/>
              </a:lnSpc>
              <a:buSzPct val="116666"/>
              <a:buFont typeface="Arial" panose="020B0604020202020204" pitchFamily="34" charset="0"/>
              <a:buChar char="•"/>
              <a:tabLst>
                <a:tab pos="241300" algn="l"/>
                <a:tab pos="2248535" algn="l"/>
              </a:tabLst>
            </a:pPr>
            <a:r>
              <a:rPr lang="en-US" sz="1200" spc="-5" dirty="0">
                <a:latin typeface="Times New Roman"/>
                <a:cs typeface="Times New Roman"/>
              </a:rPr>
              <a:t> Composite Design Pattern Implementation</a:t>
            </a:r>
          </a:p>
          <a:p>
            <a:pPr marL="698500" lvl="1" indent="-228600">
              <a:lnSpc>
                <a:spcPts val="1580"/>
              </a:lnSpc>
              <a:buSzPct val="116666"/>
              <a:buFont typeface="Arial" panose="020B0604020202020204" pitchFamily="34" charset="0"/>
              <a:buChar char="•"/>
              <a:tabLst>
                <a:tab pos="241300" algn="l"/>
                <a:tab pos="2248535" algn="l"/>
              </a:tabLst>
            </a:pPr>
            <a:r>
              <a:rPr lang="en-US" sz="1200" spc="-5" dirty="0">
                <a:latin typeface="Times New Roman"/>
                <a:cs typeface="Times New Roman"/>
              </a:rPr>
              <a:t> Clash Resolution Algorithms</a:t>
            </a:r>
          </a:p>
          <a:p>
            <a:pPr marL="698500" lvl="1" indent="-228600">
              <a:lnSpc>
                <a:spcPts val="1580"/>
              </a:lnSpc>
              <a:buSzPct val="116666"/>
              <a:buFont typeface="Arial" panose="020B0604020202020204" pitchFamily="34" charset="0"/>
              <a:buChar char="•"/>
              <a:tabLst>
                <a:tab pos="241300" algn="l"/>
                <a:tab pos="2248535" algn="l"/>
              </a:tabLst>
            </a:pPr>
            <a:r>
              <a:rPr lang="en-US" sz="1200" spc="-5" dirty="0">
                <a:latin typeface="Times New Roman"/>
                <a:cs typeface="Times New Roman"/>
              </a:rPr>
              <a:t> Optimization Techniques</a:t>
            </a:r>
          </a:p>
          <a:p>
            <a:pPr marL="698500" lvl="1" indent="-228600">
              <a:lnSpc>
                <a:spcPts val="1580"/>
              </a:lnSpc>
              <a:buSzPct val="116666"/>
              <a:buFont typeface="Arial" panose="020B0604020202020204" pitchFamily="34" charset="0"/>
              <a:buChar char="•"/>
              <a:tabLst>
                <a:tab pos="241300" algn="l"/>
                <a:tab pos="2248535" algn="l"/>
              </a:tabLst>
            </a:pPr>
            <a:r>
              <a:rPr lang="en-US" sz="1200" spc="-5" dirty="0">
                <a:latin typeface="Times New Roman"/>
                <a:cs typeface="Times New Roman"/>
              </a:rPr>
              <a:t> Extensible Design Architecture</a:t>
            </a:r>
          </a:p>
        </p:txBody>
      </p:sp>
      <p:sp>
        <p:nvSpPr>
          <p:cNvPr id="5" name="object 5"/>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7</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29927" y="959327"/>
            <a:ext cx="1973960" cy="320601"/>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Times New Roman"/>
                <a:cs typeface="Times New Roman"/>
              </a:rPr>
              <a:t>LIMITATIONS</a:t>
            </a:r>
            <a:endParaRPr sz="2000" dirty="0">
              <a:latin typeface="Times New Roman"/>
              <a:cs typeface="Times New Roman"/>
            </a:endParaRPr>
          </a:p>
        </p:txBody>
      </p:sp>
      <p:sp>
        <p:nvSpPr>
          <p:cNvPr id="3" name="object 3"/>
          <p:cNvSpPr txBox="1"/>
          <p:nvPr/>
        </p:nvSpPr>
        <p:spPr>
          <a:xfrm>
            <a:off x="575690" y="1734186"/>
            <a:ext cx="7704710" cy="2692788"/>
          </a:xfrm>
          <a:prstGeom prst="rect">
            <a:avLst/>
          </a:prstGeom>
        </p:spPr>
        <p:txBody>
          <a:bodyPr vert="horz" wrap="square" lIns="0" tIns="12700" rIns="0" bIns="0" rtlCol="0">
            <a:spAutoFit/>
          </a:bodyPr>
          <a:lstStyle/>
          <a:p>
            <a:pPr marL="240665" marR="1457325" indent="-228600">
              <a:lnSpc>
                <a:spcPct val="144200"/>
              </a:lnSpc>
              <a:spcBef>
                <a:spcPts val="100"/>
              </a:spcBef>
              <a:buFont typeface="Wingdings"/>
              <a:buChar char=""/>
              <a:tabLst>
                <a:tab pos="241300" algn="l"/>
              </a:tabLst>
            </a:pPr>
            <a:r>
              <a:rPr lang="en-US" sz="1200" spc="-5" dirty="0">
                <a:latin typeface="Times New Roman"/>
                <a:cs typeface="Times New Roman"/>
              </a:rPr>
              <a:t>Maintenance and Updates: Regular maintenance and updates are necessary for PHP-based solutions to keep pace with evolving college schedules, preferences, and regulations. Lack of proper version control and documentation can make maintenance challenging.</a:t>
            </a:r>
          </a:p>
          <a:p>
            <a:pPr marL="240665" marR="1457325" indent="-228600">
              <a:lnSpc>
                <a:spcPct val="144200"/>
              </a:lnSpc>
              <a:spcBef>
                <a:spcPts val="100"/>
              </a:spcBef>
              <a:buFont typeface="Wingdings"/>
              <a:buChar char=""/>
              <a:tabLst>
                <a:tab pos="241300" algn="l"/>
              </a:tabLst>
            </a:pPr>
            <a:endParaRPr lang="en-US" sz="1200" spc="-5" dirty="0">
              <a:latin typeface="Times New Roman"/>
              <a:cs typeface="Times New Roman"/>
            </a:endParaRPr>
          </a:p>
          <a:p>
            <a:pPr marL="240665" marR="1457325" indent="-228600">
              <a:lnSpc>
                <a:spcPct val="144200"/>
              </a:lnSpc>
              <a:spcBef>
                <a:spcPts val="100"/>
              </a:spcBef>
              <a:buFont typeface="Wingdings"/>
              <a:buChar char=""/>
              <a:tabLst>
                <a:tab pos="241300" algn="l"/>
              </a:tabLst>
            </a:pPr>
            <a:r>
              <a:rPr lang="en-US" sz="1200" spc="-5" dirty="0">
                <a:latin typeface="Times New Roman"/>
                <a:cs typeface="Times New Roman"/>
              </a:rPr>
              <a:t>Optimization: PHP may not deliver the performance needed for efficient optimization algorithms required to generate optimal timetables, especially with large datasets and complex constraints.</a:t>
            </a:r>
          </a:p>
          <a:p>
            <a:pPr marL="240665" marR="1457325" indent="-228600">
              <a:lnSpc>
                <a:spcPct val="144200"/>
              </a:lnSpc>
              <a:spcBef>
                <a:spcPts val="100"/>
              </a:spcBef>
              <a:buFont typeface="Wingdings"/>
              <a:buChar char=""/>
              <a:tabLst>
                <a:tab pos="241300" algn="l"/>
              </a:tabLst>
            </a:pPr>
            <a:endParaRPr lang="en-US" sz="1200" spc="-5" dirty="0">
              <a:latin typeface="Times New Roman"/>
              <a:cs typeface="Times New Roman"/>
            </a:endParaRPr>
          </a:p>
          <a:p>
            <a:pPr marL="240665" marR="1457325" indent="-228600">
              <a:lnSpc>
                <a:spcPct val="144200"/>
              </a:lnSpc>
              <a:spcBef>
                <a:spcPts val="100"/>
              </a:spcBef>
              <a:buFont typeface="Wingdings"/>
              <a:buChar char=""/>
              <a:tabLst>
                <a:tab pos="241300" algn="l"/>
              </a:tabLst>
            </a:pPr>
            <a:r>
              <a:rPr lang="en-US" sz="1200" spc="-5" dirty="0">
                <a:latin typeface="Times New Roman"/>
                <a:cs typeface="Times New Roman"/>
              </a:rPr>
              <a:t>Performance: PHP's performance may not match that of other programming languages or dedicated timetable generation software, particularly when dealing with intricate scheduling algorithms and large datasets.</a:t>
            </a:r>
          </a:p>
        </p:txBody>
      </p:sp>
      <p:sp>
        <p:nvSpPr>
          <p:cNvPr id="4" name="object 4"/>
          <p:cNvSpPr txBox="1"/>
          <p:nvPr/>
        </p:nvSpPr>
        <p:spPr>
          <a:xfrm>
            <a:off x="2729927" y="5201833"/>
            <a:ext cx="1816673" cy="321242"/>
          </a:xfrm>
          <a:prstGeom prst="rect">
            <a:avLst/>
          </a:prstGeom>
        </p:spPr>
        <p:txBody>
          <a:bodyPr vert="horz" wrap="square" lIns="0" tIns="13335" rIns="0" bIns="0" rtlCol="0">
            <a:spAutoFit/>
          </a:bodyPr>
          <a:lstStyle/>
          <a:p>
            <a:pPr marL="12700">
              <a:lnSpc>
                <a:spcPct val="100000"/>
              </a:lnSpc>
              <a:spcBef>
                <a:spcPts val="105"/>
              </a:spcBef>
            </a:pPr>
            <a:r>
              <a:rPr sz="2000" b="1" spc="-35" dirty="0">
                <a:latin typeface="Times New Roman"/>
                <a:cs typeface="Times New Roman"/>
              </a:rPr>
              <a:t>ADVAN</a:t>
            </a:r>
            <a:r>
              <a:rPr sz="2000" b="1" spc="-45" dirty="0">
                <a:latin typeface="Times New Roman"/>
                <a:cs typeface="Times New Roman"/>
              </a:rPr>
              <a:t>T</a:t>
            </a:r>
            <a:r>
              <a:rPr sz="2000" b="1" spc="-35" dirty="0">
                <a:latin typeface="Times New Roman"/>
                <a:cs typeface="Times New Roman"/>
              </a:rPr>
              <a:t>A</a:t>
            </a:r>
            <a:r>
              <a:rPr sz="2000" b="1" spc="-40" dirty="0">
                <a:latin typeface="Times New Roman"/>
                <a:cs typeface="Times New Roman"/>
              </a:rPr>
              <a:t>G</a:t>
            </a:r>
            <a:r>
              <a:rPr lang="en-IN" sz="2000" b="1" spc="-40" dirty="0">
                <a:latin typeface="Times New Roman"/>
                <a:cs typeface="Times New Roman"/>
              </a:rPr>
              <a:t>ES</a:t>
            </a:r>
            <a:endParaRPr sz="2000" dirty="0">
              <a:latin typeface="Times New Roman"/>
              <a:cs typeface="Times New Roman"/>
            </a:endParaRPr>
          </a:p>
        </p:txBody>
      </p:sp>
      <p:sp>
        <p:nvSpPr>
          <p:cNvPr id="5" name="object 5"/>
          <p:cNvSpPr txBox="1"/>
          <p:nvPr/>
        </p:nvSpPr>
        <p:spPr>
          <a:xfrm>
            <a:off x="535874" y="5908380"/>
            <a:ext cx="6544565" cy="4175125"/>
          </a:xfrm>
          <a:prstGeom prst="rect">
            <a:avLst/>
          </a:prstGeom>
        </p:spPr>
        <p:txBody>
          <a:bodyPr vert="horz" wrap="square" lIns="0" tIns="12700" rIns="0" bIns="0" rtlCol="0">
            <a:spAutoFit/>
          </a:bodyPr>
          <a:lstStyle/>
          <a:p>
            <a:pPr marL="240665" indent="-228600">
              <a:lnSpc>
                <a:spcPct val="100000"/>
              </a:lnSpc>
              <a:spcBef>
                <a:spcPts val="100"/>
              </a:spcBef>
              <a:buFont typeface="Wingdings"/>
              <a:buChar char=""/>
              <a:tabLst>
                <a:tab pos="241300" algn="l"/>
              </a:tabLst>
            </a:pPr>
            <a:r>
              <a:rPr lang="en-US" sz="1200" spc="-5" dirty="0">
                <a:latin typeface="Times New Roman"/>
                <a:cs typeface="Times New Roman"/>
              </a:rPr>
              <a:t>Eliminate Paper-based Processes: Transition from traditional paper-based timetabling to digital solutions, reducing reliance on physical documents and streamlining administrative workflows.</a:t>
            </a:r>
          </a:p>
          <a:p>
            <a:pPr marL="240665" indent="-228600">
              <a:lnSpc>
                <a:spcPct val="100000"/>
              </a:lnSpc>
              <a:spcBef>
                <a:spcPts val="100"/>
              </a:spcBef>
              <a:buFont typeface="Wingdings"/>
              <a:buChar char=""/>
              <a:tabLst>
                <a:tab pos="241300" algn="l"/>
              </a:tabLst>
            </a:pPr>
            <a:endParaRPr lang="en-US" sz="1200" spc="-5" dirty="0">
              <a:latin typeface="Times New Roman"/>
              <a:cs typeface="Times New Roman"/>
            </a:endParaRPr>
          </a:p>
          <a:p>
            <a:pPr marL="240665" indent="-228600">
              <a:lnSpc>
                <a:spcPct val="100000"/>
              </a:lnSpc>
              <a:spcBef>
                <a:spcPts val="100"/>
              </a:spcBef>
              <a:buFont typeface="Wingdings"/>
              <a:buChar char=""/>
              <a:tabLst>
                <a:tab pos="241300" algn="l"/>
              </a:tabLst>
            </a:pPr>
            <a:r>
              <a:rPr lang="en-US" sz="1200" spc="-5" dirty="0">
                <a:latin typeface="Times New Roman"/>
                <a:cs typeface="Times New Roman"/>
              </a:rPr>
              <a:t>Intuitive &amp; User-friendly: Design an interface that is easy to navigate and understand, ensuring users can interact with the timetable generator without extensive training or technical knowledge.</a:t>
            </a:r>
          </a:p>
          <a:p>
            <a:pPr marL="240665" indent="-228600">
              <a:lnSpc>
                <a:spcPct val="100000"/>
              </a:lnSpc>
              <a:spcBef>
                <a:spcPts val="100"/>
              </a:spcBef>
              <a:buFont typeface="Wingdings"/>
              <a:buChar char=""/>
              <a:tabLst>
                <a:tab pos="241300" algn="l"/>
              </a:tabLst>
            </a:pPr>
            <a:endParaRPr lang="en-US" sz="1200" spc="-5" dirty="0">
              <a:latin typeface="Times New Roman"/>
              <a:cs typeface="Times New Roman"/>
            </a:endParaRPr>
          </a:p>
          <a:p>
            <a:pPr marL="240665" indent="-228600">
              <a:lnSpc>
                <a:spcPct val="100000"/>
              </a:lnSpc>
              <a:spcBef>
                <a:spcPts val="100"/>
              </a:spcBef>
              <a:buFont typeface="Wingdings"/>
              <a:buChar char=""/>
              <a:tabLst>
                <a:tab pos="241300" algn="l"/>
              </a:tabLst>
            </a:pPr>
            <a:r>
              <a:rPr lang="en-US" sz="1200" spc="-5" dirty="0">
                <a:latin typeface="Times New Roman"/>
                <a:cs typeface="Times New Roman"/>
              </a:rPr>
              <a:t>Automatic Timetable Scheduling: Implement algorithms to automate the scheduling process, minimizing manual intervention and ensuring efficient allocation of resources.</a:t>
            </a:r>
          </a:p>
          <a:p>
            <a:pPr marL="240665" indent="-228600">
              <a:lnSpc>
                <a:spcPct val="100000"/>
              </a:lnSpc>
              <a:spcBef>
                <a:spcPts val="100"/>
              </a:spcBef>
              <a:buFont typeface="Wingdings"/>
              <a:buChar char=""/>
              <a:tabLst>
                <a:tab pos="241300" algn="l"/>
              </a:tabLst>
            </a:pPr>
            <a:endParaRPr lang="en-US" sz="1200" spc="-5" dirty="0">
              <a:latin typeface="Times New Roman"/>
              <a:cs typeface="Times New Roman"/>
            </a:endParaRPr>
          </a:p>
          <a:p>
            <a:pPr marL="240665" indent="-228600">
              <a:lnSpc>
                <a:spcPct val="100000"/>
              </a:lnSpc>
              <a:spcBef>
                <a:spcPts val="100"/>
              </a:spcBef>
              <a:buFont typeface="Wingdings"/>
              <a:buChar char=""/>
              <a:tabLst>
                <a:tab pos="241300" algn="l"/>
              </a:tabLst>
            </a:pPr>
            <a:r>
              <a:rPr lang="en-US" sz="1200" spc="-5" dirty="0">
                <a:latin typeface="Times New Roman"/>
                <a:cs typeface="Times New Roman"/>
              </a:rPr>
              <a:t>Time-saving: Automate timetable creation to save time and effort, particularly beneficial for large institutions with complex scheduling requirements.</a:t>
            </a:r>
          </a:p>
          <a:p>
            <a:pPr marL="240665" indent="-228600">
              <a:lnSpc>
                <a:spcPct val="100000"/>
              </a:lnSpc>
              <a:spcBef>
                <a:spcPts val="100"/>
              </a:spcBef>
              <a:buFont typeface="Wingdings"/>
              <a:buChar char=""/>
              <a:tabLst>
                <a:tab pos="241300" algn="l"/>
              </a:tabLst>
            </a:pPr>
            <a:endParaRPr lang="en-US" sz="1200" spc="-5" dirty="0">
              <a:latin typeface="Times New Roman"/>
              <a:cs typeface="Times New Roman"/>
            </a:endParaRPr>
          </a:p>
          <a:p>
            <a:pPr marL="240665" indent="-228600">
              <a:lnSpc>
                <a:spcPct val="100000"/>
              </a:lnSpc>
              <a:spcBef>
                <a:spcPts val="100"/>
              </a:spcBef>
              <a:buFont typeface="Wingdings"/>
              <a:buChar char=""/>
              <a:tabLst>
                <a:tab pos="241300" algn="l"/>
              </a:tabLst>
            </a:pPr>
            <a:r>
              <a:rPr lang="en-US" sz="1200" spc="-5" dirty="0">
                <a:latin typeface="Times New Roman"/>
                <a:cs typeface="Times New Roman"/>
              </a:rPr>
              <a:t>Scalability: Ensure the timetable generator can adapt to the needs of institutions of varying sizes, accommodating growth without compromising performance or functionality.</a:t>
            </a:r>
          </a:p>
          <a:p>
            <a:pPr marL="240665" indent="-228600">
              <a:lnSpc>
                <a:spcPct val="100000"/>
              </a:lnSpc>
              <a:spcBef>
                <a:spcPts val="100"/>
              </a:spcBef>
              <a:buFont typeface="Wingdings"/>
              <a:buChar char=""/>
              <a:tabLst>
                <a:tab pos="241300" algn="l"/>
              </a:tabLst>
            </a:pPr>
            <a:endParaRPr lang="en-US" sz="1200" spc="-5" dirty="0">
              <a:latin typeface="Times New Roman"/>
              <a:cs typeface="Times New Roman"/>
            </a:endParaRPr>
          </a:p>
          <a:p>
            <a:pPr marL="240665" indent="-228600">
              <a:lnSpc>
                <a:spcPct val="100000"/>
              </a:lnSpc>
              <a:spcBef>
                <a:spcPts val="100"/>
              </a:spcBef>
              <a:buFont typeface="Wingdings"/>
              <a:buChar char=""/>
              <a:tabLst>
                <a:tab pos="241300" algn="l"/>
              </a:tabLst>
            </a:pPr>
            <a:r>
              <a:rPr lang="en-US" sz="1200" spc="-5" dirty="0">
                <a:latin typeface="Times New Roman"/>
                <a:cs typeface="Times New Roman"/>
              </a:rPr>
              <a:t>Accessibility: Offer web-based access to timetables, allowing users to view schedules from any location with an internet connection, promoting transparency and ease of access.</a:t>
            </a:r>
          </a:p>
          <a:p>
            <a:pPr marL="240665" indent="-228600">
              <a:lnSpc>
                <a:spcPct val="100000"/>
              </a:lnSpc>
              <a:spcBef>
                <a:spcPts val="100"/>
              </a:spcBef>
              <a:buFont typeface="Wingdings"/>
              <a:buChar char=""/>
              <a:tabLst>
                <a:tab pos="241300" algn="l"/>
              </a:tabLst>
            </a:pPr>
            <a:endParaRPr lang="en-IN" sz="1200" spc="-5" dirty="0">
              <a:latin typeface="Times New Roman"/>
              <a:cs typeface="Times New Roman"/>
            </a:endParaRPr>
          </a:p>
          <a:p>
            <a:pPr marL="12065">
              <a:lnSpc>
                <a:spcPct val="100000"/>
              </a:lnSpc>
              <a:tabLst>
                <a:tab pos="241300" algn="l"/>
              </a:tabLst>
            </a:pPr>
            <a:endParaRPr lang="en-IN" sz="1200" spc="-5" dirty="0">
              <a:latin typeface="Times New Roman"/>
              <a:cs typeface="Times New Roman"/>
            </a:endParaRPr>
          </a:p>
          <a:p>
            <a:pPr marL="240665" indent="-228600">
              <a:lnSpc>
                <a:spcPct val="100000"/>
              </a:lnSpc>
              <a:buFont typeface="Wingdings"/>
              <a:buChar char=""/>
              <a:tabLst>
                <a:tab pos="241300" algn="l"/>
              </a:tabLst>
            </a:pPr>
            <a:endParaRPr lang="en-IN" sz="1200" spc="-5" dirty="0">
              <a:latin typeface="Times New Roman"/>
              <a:cs typeface="Times New Roman"/>
            </a:endParaRPr>
          </a:p>
          <a:p>
            <a:pPr marL="12065">
              <a:lnSpc>
                <a:spcPct val="100000"/>
              </a:lnSpc>
              <a:tabLst>
                <a:tab pos="241300" algn="l"/>
              </a:tabLst>
            </a:pPr>
            <a:r>
              <a:rPr sz="1200" spc="-5" dirty="0">
                <a:latin typeface="Times New Roman"/>
                <a:cs typeface="Times New Roman"/>
              </a:rPr>
              <a:t>.</a:t>
            </a:r>
            <a:endParaRPr sz="1200" dirty="0">
              <a:latin typeface="Times New Roman"/>
              <a:cs typeface="Times New Roman"/>
            </a:endParaRPr>
          </a:p>
        </p:txBody>
      </p:sp>
      <p:sp>
        <p:nvSpPr>
          <p:cNvPr id="6" name="object 6"/>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8</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7479" y="823220"/>
            <a:ext cx="5761355" cy="1445895"/>
          </a:xfrm>
          <a:prstGeom prst="rect">
            <a:avLst/>
          </a:prstGeom>
        </p:spPr>
        <p:txBody>
          <a:bodyPr vert="horz" wrap="square" lIns="0" tIns="12700" rIns="0" bIns="0" rtlCol="0">
            <a:spAutoFit/>
          </a:bodyPr>
          <a:lstStyle/>
          <a:p>
            <a:pPr marL="2540" algn="ctr">
              <a:lnSpc>
                <a:spcPct val="100000"/>
              </a:lnSpc>
              <a:spcBef>
                <a:spcPts val="100"/>
              </a:spcBef>
            </a:pPr>
            <a:r>
              <a:rPr sz="2000" b="1" spc="-15" dirty="0">
                <a:latin typeface="Times New Roman"/>
                <a:cs typeface="Times New Roman"/>
              </a:rPr>
              <a:t>FEASIBILITY</a:t>
            </a:r>
            <a:r>
              <a:rPr sz="2000" b="1" spc="-95" dirty="0">
                <a:latin typeface="Times New Roman"/>
                <a:cs typeface="Times New Roman"/>
              </a:rPr>
              <a:t> </a:t>
            </a:r>
            <a:r>
              <a:rPr sz="2000" b="1" spc="-20" dirty="0">
                <a:latin typeface="Times New Roman"/>
                <a:cs typeface="Times New Roman"/>
              </a:rPr>
              <a:t>STUDY</a:t>
            </a:r>
            <a:endParaRPr sz="2000" dirty="0">
              <a:latin typeface="Times New Roman"/>
              <a:cs typeface="Times New Roman"/>
            </a:endParaRPr>
          </a:p>
          <a:p>
            <a:pPr marL="12700" marR="5080" indent="456565" algn="ctr">
              <a:lnSpc>
                <a:spcPct val="110200"/>
              </a:lnSpc>
              <a:spcBef>
                <a:spcPts val="850"/>
              </a:spcBef>
            </a:pPr>
            <a:r>
              <a:rPr lang="en-US" sz="1200" spc="-5" dirty="0">
                <a:latin typeface="Times New Roman"/>
                <a:cs typeface="Times New Roman"/>
              </a:rPr>
              <a:t>A Feasibility </a:t>
            </a:r>
            <a:r>
              <a:rPr lang="en-US" sz="1200" dirty="0">
                <a:latin typeface="Times New Roman"/>
                <a:cs typeface="Times New Roman"/>
              </a:rPr>
              <a:t>study </a:t>
            </a:r>
            <a:r>
              <a:rPr lang="en-US" sz="1200" spc="-5" dirty="0">
                <a:latin typeface="Times New Roman"/>
                <a:cs typeface="Times New Roman"/>
              </a:rPr>
              <a:t>is an important </a:t>
            </a:r>
            <a:r>
              <a:rPr lang="en-US" sz="1200" dirty="0">
                <a:latin typeface="Times New Roman"/>
                <a:cs typeface="Times New Roman"/>
              </a:rPr>
              <a:t>step in the </a:t>
            </a:r>
            <a:r>
              <a:rPr lang="en-US" sz="1200" spc="-5" dirty="0">
                <a:latin typeface="Times New Roman"/>
                <a:cs typeface="Times New Roman"/>
              </a:rPr>
              <a:t>project </a:t>
            </a:r>
            <a:r>
              <a:rPr lang="en-US" sz="1200" dirty="0">
                <a:latin typeface="Times New Roman"/>
                <a:cs typeface="Times New Roman"/>
              </a:rPr>
              <a:t>planning </a:t>
            </a:r>
            <a:r>
              <a:rPr lang="en-US" sz="1200" spc="-5" dirty="0">
                <a:latin typeface="Times New Roman"/>
                <a:cs typeface="Times New Roman"/>
              </a:rPr>
              <a:t>process, as </a:t>
            </a:r>
            <a:r>
              <a:rPr lang="en-US" sz="1200" dirty="0">
                <a:latin typeface="Times New Roman"/>
                <a:cs typeface="Times New Roman"/>
              </a:rPr>
              <a:t>it </a:t>
            </a:r>
            <a:r>
              <a:rPr lang="en-US" sz="1200" spc="-10" dirty="0">
                <a:latin typeface="Times New Roman"/>
                <a:cs typeface="Times New Roman"/>
              </a:rPr>
              <a:t>helps </a:t>
            </a:r>
            <a:r>
              <a:rPr lang="en-US" sz="1200" spc="-5" dirty="0">
                <a:latin typeface="Times New Roman"/>
                <a:cs typeface="Times New Roman"/>
              </a:rPr>
              <a:t> determine whether </a:t>
            </a:r>
            <a:r>
              <a:rPr lang="en-US" sz="1200" dirty="0">
                <a:latin typeface="Times New Roman"/>
                <a:cs typeface="Times New Roman"/>
              </a:rPr>
              <a:t>the </a:t>
            </a:r>
            <a:r>
              <a:rPr lang="en-US" sz="1200" spc="-5" dirty="0">
                <a:latin typeface="Times New Roman"/>
                <a:cs typeface="Times New Roman"/>
              </a:rPr>
              <a:t>proposed project is practical, viable, and achievable. </a:t>
            </a:r>
            <a:r>
              <a:rPr lang="en-US" sz="1200" spc="-10" dirty="0">
                <a:latin typeface="Times New Roman"/>
                <a:cs typeface="Times New Roman"/>
              </a:rPr>
              <a:t>It </a:t>
            </a:r>
            <a:r>
              <a:rPr lang="en-US" sz="1200" spc="-5" dirty="0">
                <a:latin typeface="Times New Roman"/>
                <a:cs typeface="Times New Roman"/>
              </a:rPr>
              <a:t>assesses </a:t>
            </a:r>
            <a:r>
              <a:rPr lang="en-US" sz="1200" dirty="0">
                <a:latin typeface="Times New Roman"/>
                <a:cs typeface="Times New Roman"/>
              </a:rPr>
              <a:t>the </a:t>
            </a:r>
            <a:r>
              <a:rPr lang="en-US" sz="1200" spc="5" dirty="0">
                <a:latin typeface="Times New Roman"/>
                <a:cs typeface="Times New Roman"/>
              </a:rPr>
              <a:t> </a:t>
            </a:r>
            <a:r>
              <a:rPr lang="en-US" sz="1200" dirty="0">
                <a:latin typeface="Times New Roman"/>
                <a:cs typeface="Times New Roman"/>
              </a:rPr>
              <a:t>potential </a:t>
            </a:r>
            <a:r>
              <a:rPr lang="en-US" sz="1200" spc="-5" dirty="0">
                <a:latin typeface="Times New Roman"/>
                <a:cs typeface="Times New Roman"/>
              </a:rPr>
              <a:t>risks, costs, </a:t>
            </a:r>
            <a:r>
              <a:rPr lang="en-US" sz="1200" dirty="0">
                <a:latin typeface="Times New Roman"/>
                <a:cs typeface="Times New Roman"/>
              </a:rPr>
              <a:t>benefits, </a:t>
            </a:r>
            <a:r>
              <a:rPr lang="en-US" sz="1200" spc="-5" dirty="0">
                <a:latin typeface="Times New Roman"/>
                <a:cs typeface="Times New Roman"/>
              </a:rPr>
              <a:t>and resources required </a:t>
            </a:r>
            <a:r>
              <a:rPr lang="en-US" sz="1200" dirty="0">
                <a:latin typeface="Times New Roman"/>
                <a:cs typeface="Times New Roman"/>
              </a:rPr>
              <a:t>for the </a:t>
            </a:r>
            <a:r>
              <a:rPr lang="en-US" sz="1200" spc="-5" dirty="0">
                <a:latin typeface="Times New Roman"/>
                <a:cs typeface="Times New Roman"/>
              </a:rPr>
              <a:t>successful </a:t>
            </a:r>
            <a:r>
              <a:rPr lang="en-US" sz="1200" dirty="0">
                <a:latin typeface="Times New Roman"/>
                <a:cs typeface="Times New Roman"/>
              </a:rPr>
              <a:t>completion of the </a:t>
            </a:r>
            <a:r>
              <a:rPr lang="en-US" sz="1200" spc="5" dirty="0">
                <a:latin typeface="Times New Roman"/>
                <a:cs typeface="Times New Roman"/>
              </a:rPr>
              <a:t> </a:t>
            </a:r>
            <a:r>
              <a:rPr lang="en-US" sz="1200" spc="-5" dirty="0">
                <a:latin typeface="Times New Roman"/>
                <a:cs typeface="Times New Roman"/>
              </a:rPr>
              <a:t>project. </a:t>
            </a:r>
            <a:r>
              <a:rPr lang="en-US" sz="1200" spc="-10" dirty="0">
                <a:latin typeface="Times New Roman"/>
                <a:cs typeface="Times New Roman"/>
              </a:rPr>
              <a:t>In </a:t>
            </a:r>
            <a:r>
              <a:rPr lang="en-US" sz="1200" spc="-5" dirty="0">
                <a:latin typeface="Times New Roman"/>
                <a:cs typeface="Times New Roman"/>
              </a:rPr>
              <a:t>simplest terms, </a:t>
            </a:r>
            <a:r>
              <a:rPr lang="en-US" sz="1200" dirty="0">
                <a:latin typeface="Times New Roman"/>
                <a:cs typeface="Times New Roman"/>
              </a:rPr>
              <a:t>the </a:t>
            </a:r>
            <a:r>
              <a:rPr lang="en-US" sz="1200" spc="-5" dirty="0">
                <a:latin typeface="Times New Roman"/>
                <a:cs typeface="Times New Roman"/>
              </a:rPr>
              <a:t>two criteria </a:t>
            </a:r>
            <a:r>
              <a:rPr lang="en-US" sz="1200" dirty="0">
                <a:latin typeface="Times New Roman"/>
                <a:cs typeface="Times New Roman"/>
              </a:rPr>
              <a:t>to judge </a:t>
            </a:r>
            <a:r>
              <a:rPr lang="en-US" sz="1200" spc="-5" dirty="0">
                <a:latin typeface="Times New Roman"/>
                <a:cs typeface="Times New Roman"/>
              </a:rPr>
              <a:t>feasibility are cost required and value </a:t>
            </a:r>
            <a:r>
              <a:rPr lang="en-US" sz="1200" dirty="0">
                <a:latin typeface="Times New Roman"/>
                <a:cs typeface="Times New Roman"/>
              </a:rPr>
              <a:t>to be </a:t>
            </a:r>
            <a:r>
              <a:rPr lang="en-US" sz="1200" spc="-285" dirty="0">
                <a:latin typeface="Times New Roman"/>
                <a:cs typeface="Times New Roman"/>
              </a:rPr>
              <a:t> </a:t>
            </a:r>
            <a:r>
              <a:rPr lang="en-US" sz="1200" spc="-5" dirty="0">
                <a:latin typeface="Times New Roman"/>
                <a:cs typeface="Times New Roman"/>
              </a:rPr>
              <a:t>attained.</a:t>
            </a:r>
            <a:endParaRPr lang="en-US" sz="1200" dirty="0">
              <a:latin typeface="Times New Roman"/>
              <a:cs typeface="Times New Roman"/>
            </a:endParaRPr>
          </a:p>
        </p:txBody>
      </p:sp>
      <p:sp>
        <p:nvSpPr>
          <p:cNvPr id="3" name="object 3"/>
          <p:cNvSpPr txBox="1"/>
          <p:nvPr/>
        </p:nvSpPr>
        <p:spPr>
          <a:xfrm>
            <a:off x="699135" y="2919462"/>
            <a:ext cx="6167120" cy="2746906"/>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A.</a:t>
            </a:r>
            <a:r>
              <a:rPr sz="1400" b="1" spc="325" dirty="0">
                <a:latin typeface="Times New Roman"/>
                <a:cs typeface="Times New Roman"/>
              </a:rPr>
              <a:t> </a:t>
            </a:r>
            <a:r>
              <a:rPr sz="1400" b="1" spc="-5" dirty="0">
                <a:latin typeface="Times New Roman"/>
                <a:cs typeface="Times New Roman"/>
              </a:rPr>
              <a:t>Technical</a:t>
            </a:r>
            <a:r>
              <a:rPr sz="1400" b="1" spc="5" dirty="0">
                <a:latin typeface="Times New Roman"/>
                <a:cs typeface="Times New Roman"/>
              </a:rPr>
              <a:t> </a:t>
            </a:r>
            <a:r>
              <a:rPr sz="1400" b="1" spc="-5" dirty="0">
                <a:latin typeface="Times New Roman"/>
                <a:cs typeface="Times New Roman"/>
              </a:rPr>
              <a:t>Feasibility:</a:t>
            </a:r>
            <a:r>
              <a:rPr sz="1400" b="1" spc="-50" dirty="0">
                <a:latin typeface="Times New Roman"/>
                <a:cs typeface="Times New Roman"/>
              </a:rPr>
              <a:t> </a:t>
            </a:r>
            <a:endParaRPr lang="en-IN" sz="1400" b="1" spc="-50" dirty="0">
              <a:latin typeface="Times New Roman"/>
              <a:cs typeface="Times New Roman"/>
            </a:endParaRPr>
          </a:p>
          <a:p>
            <a:pPr marL="12700">
              <a:lnSpc>
                <a:spcPct val="100000"/>
              </a:lnSpc>
              <a:spcBef>
                <a:spcPts val="100"/>
              </a:spcBef>
            </a:pPr>
            <a:endParaRPr lang="en-US" sz="1400" spc="-35" dirty="0">
              <a:latin typeface="Times New Roman"/>
              <a:cs typeface="Times New Roman"/>
            </a:endParaRPr>
          </a:p>
          <a:p>
            <a:pPr marL="184150" indent="-171450">
              <a:lnSpc>
                <a:spcPct val="100000"/>
              </a:lnSpc>
              <a:spcBef>
                <a:spcPts val="100"/>
              </a:spcBef>
              <a:buFont typeface="Wingdings" panose="05000000000000000000" pitchFamily="2" charset="2"/>
              <a:buChar char="Ø"/>
            </a:pPr>
            <a:r>
              <a:rPr lang="en-US" sz="1300" spc="-35" dirty="0">
                <a:latin typeface="Times New Roman"/>
                <a:cs typeface="Times New Roman"/>
              </a:rPr>
              <a:t>Assess the technical feasibility of implementing the timetable generator, including the availability of required technology and software development resources.</a:t>
            </a:r>
          </a:p>
          <a:p>
            <a:pPr marL="184150" indent="-171450">
              <a:lnSpc>
                <a:spcPct val="100000"/>
              </a:lnSpc>
              <a:spcBef>
                <a:spcPts val="100"/>
              </a:spcBef>
              <a:buFont typeface="Wingdings" panose="05000000000000000000" pitchFamily="2" charset="2"/>
              <a:buChar char="Ø"/>
            </a:pPr>
            <a:endParaRPr lang="en-US" sz="1300" spc="-35" dirty="0">
              <a:latin typeface="Times New Roman"/>
              <a:cs typeface="Times New Roman"/>
            </a:endParaRPr>
          </a:p>
          <a:p>
            <a:pPr marL="184150" indent="-171450">
              <a:lnSpc>
                <a:spcPct val="100000"/>
              </a:lnSpc>
              <a:spcBef>
                <a:spcPts val="100"/>
              </a:spcBef>
              <a:buFont typeface="Wingdings" panose="05000000000000000000" pitchFamily="2" charset="2"/>
              <a:buChar char="Ø"/>
            </a:pPr>
            <a:r>
              <a:rPr lang="en-US" sz="1300" spc="-35" dirty="0">
                <a:latin typeface="Times New Roman"/>
                <a:cs typeface="Times New Roman"/>
              </a:rPr>
              <a:t>Evaluate the compatibility of the proposed system with existing college infrastructure and systems.</a:t>
            </a:r>
          </a:p>
          <a:p>
            <a:pPr marL="184150" indent="-171450">
              <a:lnSpc>
                <a:spcPct val="100000"/>
              </a:lnSpc>
              <a:spcBef>
                <a:spcPts val="100"/>
              </a:spcBef>
              <a:buFont typeface="Wingdings" panose="05000000000000000000" pitchFamily="2" charset="2"/>
              <a:buChar char="Ø"/>
            </a:pPr>
            <a:endParaRPr lang="en-US" sz="1300" spc="-35" dirty="0">
              <a:latin typeface="Times New Roman"/>
              <a:cs typeface="Times New Roman"/>
            </a:endParaRPr>
          </a:p>
          <a:p>
            <a:pPr marL="184150" indent="-171450">
              <a:lnSpc>
                <a:spcPct val="100000"/>
              </a:lnSpc>
              <a:spcBef>
                <a:spcPts val="100"/>
              </a:spcBef>
              <a:buFont typeface="Wingdings" panose="05000000000000000000" pitchFamily="2" charset="2"/>
              <a:buChar char="Ø"/>
            </a:pPr>
            <a:r>
              <a:rPr lang="en-US" sz="1300" spc="-35" dirty="0">
                <a:latin typeface="Times New Roman"/>
                <a:cs typeface="Times New Roman"/>
              </a:rPr>
              <a:t>Determine the feasibility of integrating the genetic algorithm and composite design pattern into the system architecture.</a:t>
            </a:r>
          </a:p>
          <a:p>
            <a:pPr marL="184150" indent="-171450">
              <a:lnSpc>
                <a:spcPct val="100000"/>
              </a:lnSpc>
              <a:spcBef>
                <a:spcPts val="100"/>
              </a:spcBef>
              <a:buFont typeface="Wingdings" panose="05000000000000000000" pitchFamily="2" charset="2"/>
              <a:buChar char="Ø"/>
            </a:pPr>
            <a:endParaRPr lang="en-US" sz="1300" spc="-35" dirty="0">
              <a:latin typeface="Times New Roman"/>
              <a:cs typeface="Times New Roman"/>
            </a:endParaRPr>
          </a:p>
          <a:p>
            <a:pPr marL="184150" indent="-171450">
              <a:lnSpc>
                <a:spcPct val="100000"/>
              </a:lnSpc>
              <a:spcBef>
                <a:spcPts val="100"/>
              </a:spcBef>
              <a:buFont typeface="Wingdings" panose="05000000000000000000" pitchFamily="2" charset="2"/>
              <a:buChar char="Ø"/>
            </a:pPr>
            <a:r>
              <a:rPr lang="en-US" sz="1300" spc="-35" dirty="0">
                <a:latin typeface="Times New Roman"/>
                <a:cs typeface="Times New Roman"/>
              </a:rPr>
              <a:t>Identify potential technical challenges and risks associated with implementation and maintenance.</a:t>
            </a:r>
          </a:p>
        </p:txBody>
      </p:sp>
      <p:sp>
        <p:nvSpPr>
          <p:cNvPr id="4" name="object 4"/>
          <p:cNvSpPr txBox="1"/>
          <p:nvPr/>
        </p:nvSpPr>
        <p:spPr>
          <a:xfrm>
            <a:off x="731545" y="6513374"/>
            <a:ext cx="5962015" cy="2746906"/>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B.</a:t>
            </a:r>
            <a:r>
              <a:rPr sz="1400" b="1" spc="375" dirty="0">
                <a:latin typeface="Times New Roman"/>
                <a:cs typeface="Times New Roman"/>
              </a:rPr>
              <a:t> </a:t>
            </a:r>
            <a:r>
              <a:rPr sz="1400" b="1" dirty="0">
                <a:latin typeface="Times New Roman"/>
                <a:cs typeface="Times New Roman"/>
              </a:rPr>
              <a:t>Economical</a:t>
            </a:r>
            <a:r>
              <a:rPr sz="1400" b="1" spc="-10" dirty="0">
                <a:latin typeface="Times New Roman"/>
                <a:cs typeface="Times New Roman"/>
              </a:rPr>
              <a:t> </a:t>
            </a:r>
            <a:r>
              <a:rPr sz="1400" b="1" spc="-5" dirty="0">
                <a:latin typeface="Times New Roman"/>
                <a:cs typeface="Times New Roman"/>
              </a:rPr>
              <a:t>Feasibility</a:t>
            </a:r>
            <a:r>
              <a:rPr lang="en-US" sz="1400" b="1" spc="-5" dirty="0">
                <a:latin typeface="Times New Roman"/>
                <a:cs typeface="Times New Roman"/>
              </a:rPr>
              <a:t>:</a:t>
            </a:r>
            <a:r>
              <a:rPr lang="en-US" sz="1400" b="1" spc="-95" dirty="0">
                <a:latin typeface="Times New Roman"/>
                <a:cs typeface="Times New Roman"/>
              </a:rPr>
              <a:t> </a:t>
            </a:r>
            <a:r>
              <a:rPr lang="en-US" sz="1400" spc="-5" dirty="0">
                <a:latin typeface="Times New Roman"/>
                <a:cs typeface="Times New Roman"/>
              </a:rPr>
              <a:t>-</a:t>
            </a:r>
          </a:p>
          <a:p>
            <a:pPr marL="12700">
              <a:lnSpc>
                <a:spcPct val="100000"/>
              </a:lnSpc>
              <a:spcBef>
                <a:spcPts val="100"/>
              </a:spcBef>
            </a:pPr>
            <a:endParaRPr lang="en-US" sz="1400" spc="-5" dirty="0">
              <a:latin typeface="Times New Roman"/>
              <a:cs typeface="Times New Roman"/>
            </a:endParaRPr>
          </a:p>
          <a:p>
            <a:pPr marL="184150" indent="-171450">
              <a:lnSpc>
                <a:spcPct val="100000"/>
              </a:lnSpc>
              <a:spcBef>
                <a:spcPts val="100"/>
              </a:spcBef>
              <a:buFont typeface="Wingdings" panose="05000000000000000000" pitchFamily="2" charset="2"/>
              <a:buChar char="Ø"/>
            </a:pPr>
            <a:r>
              <a:rPr lang="en-US" sz="1300" spc="-5" dirty="0">
                <a:latin typeface="Times New Roman"/>
                <a:cs typeface="Times New Roman"/>
              </a:rPr>
              <a:t>Conduct a cost-benefit analysis to determine the financial feasibility of developing and deploying the timetable generator.</a:t>
            </a:r>
          </a:p>
          <a:p>
            <a:pPr marL="184150" indent="-171450">
              <a:lnSpc>
                <a:spcPct val="100000"/>
              </a:lnSpc>
              <a:spcBef>
                <a:spcPts val="100"/>
              </a:spcBef>
              <a:buFont typeface="Wingdings" panose="05000000000000000000" pitchFamily="2" charset="2"/>
              <a:buChar char="Ø"/>
            </a:pPr>
            <a:endParaRPr lang="en-US" sz="1300" spc="-5" dirty="0">
              <a:latin typeface="Times New Roman"/>
              <a:cs typeface="Times New Roman"/>
            </a:endParaRPr>
          </a:p>
          <a:p>
            <a:pPr marL="184150" indent="-171450">
              <a:lnSpc>
                <a:spcPct val="100000"/>
              </a:lnSpc>
              <a:spcBef>
                <a:spcPts val="100"/>
              </a:spcBef>
              <a:buFont typeface="Wingdings" panose="05000000000000000000" pitchFamily="2" charset="2"/>
              <a:buChar char="Ø"/>
            </a:pPr>
            <a:r>
              <a:rPr lang="en-US" sz="1300" spc="-5" dirty="0">
                <a:latin typeface="Times New Roman"/>
                <a:cs typeface="Times New Roman"/>
              </a:rPr>
              <a:t>Estimate the initial development costs, including software development, hardware infrastructure, and licensing fees.</a:t>
            </a:r>
          </a:p>
          <a:p>
            <a:pPr marL="184150" indent="-171450">
              <a:lnSpc>
                <a:spcPct val="100000"/>
              </a:lnSpc>
              <a:spcBef>
                <a:spcPts val="100"/>
              </a:spcBef>
              <a:buFont typeface="Wingdings" panose="05000000000000000000" pitchFamily="2" charset="2"/>
              <a:buChar char="Ø"/>
            </a:pPr>
            <a:endParaRPr lang="en-US" sz="1300" spc="-5" dirty="0">
              <a:latin typeface="Times New Roman"/>
              <a:cs typeface="Times New Roman"/>
            </a:endParaRPr>
          </a:p>
          <a:p>
            <a:pPr marL="184150" indent="-171450">
              <a:lnSpc>
                <a:spcPct val="100000"/>
              </a:lnSpc>
              <a:spcBef>
                <a:spcPts val="100"/>
              </a:spcBef>
              <a:buFont typeface="Wingdings" panose="05000000000000000000" pitchFamily="2" charset="2"/>
              <a:buChar char="Ø"/>
            </a:pPr>
            <a:r>
              <a:rPr lang="en-US" sz="1300" spc="-5" dirty="0">
                <a:latin typeface="Times New Roman"/>
                <a:cs typeface="Times New Roman"/>
              </a:rPr>
              <a:t>Evaluate the potential savings or revenue generation opportunities resulting from improved scheduling efficiency and resource utilization.</a:t>
            </a:r>
          </a:p>
          <a:p>
            <a:pPr marL="184150" indent="-171450">
              <a:lnSpc>
                <a:spcPct val="100000"/>
              </a:lnSpc>
              <a:spcBef>
                <a:spcPts val="100"/>
              </a:spcBef>
              <a:buFont typeface="Wingdings" panose="05000000000000000000" pitchFamily="2" charset="2"/>
              <a:buChar char="Ø"/>
            </a:pPr>
            <a:endParaRPr lang="en-US" sz="1300" spc="-5" dirty="0">
              <a:latin typeface="Times New Roman"/>
              <a:cs typeface="Times New Roman"/>
            </a:endParaRPr>
          </a:p>
          <a:p>
            <a:pPr marL="184150" indent="-171450">
              <a:lnSpc>
                <a:spcPct val="100000"/>
              </a:lnSpc>
              <a:spcBef>
                <a:spcPts val="100"/>
              </a:spcBef>
              <a:buFont typeface="Wingdings" panose="05000000000000000000" pitchFamily="2" charset="2"/>
              <a:buChar char="Ø"/>
            </a:pPr>
            <a:r>
              <a:rPr lang="en-US" sz="1300" spc="-5" dirty="0">
                <a:latin typeface="Times New Roman"/>
                <a:cs typeface="Times New Roman"/>
              </a:rPr>
              <a:t>Consider the long-term operational and maintenance costs, including software updates, technical support, and staff training.</a:t>
            </a:r>
          </a:p>
        </p:txBody>
      </p:sp>
      <p:sp>
        <p:nvSpPr>
          <p:cNvPr id="5" name="object 5"/>
          <p:cNvSpPr/>
          <p:nvPr/>
        </p:nvSpPr>
        <p:spPr>
          <a:xfrm>
            <a:off x="304800" y="304799"/>
            <a:ext cx="6955790" cy="10086340"/>
          </a:xfrm>
          <a:custGeom>
            <a:avLst/>
            <a:gdLst/>
            <a:ahLst/>
            <a:cxnLst/>
            <a:rect l="l" t="t" r="r" b="b"/>
            <a:pathLst>
              <a:path w="6955790" h="10086340">
                <a:moveTo>
                  <a:pt x="6955536" y="0"/>
                </a:moveTo>
                <a:lnTo>
                  <a:pt x="6917436" y="0"/>
                </a:lnTo>
                <a:lnTo>
                  <a:pt x="6917436" y="38100"/>
                </a:lnTo>
                <a:lnTo>
                  <a:pt x="6917436" y="10047732"/>
                </a:lnTo>
                <a:lnTo>
                  <a:pt x="38100" y="10047732"/>
                </a:lnTo>
                <a:lnTo>
                  <a:pt x="38100" y="38100"/>
                </a:lnTo>
                <a:lnTo>
                  <a:pt x="6917436" y="38100"/>
                </a:lnTo>
                <a:lnTo>
                  <a:pt x="6917436" y="0"/>
                </a:lnTo>
                <a:lnTo>
                  <a:pt x="38100" y="0"/>
                </a:lnTo>
                <a:lnTo>
                  <a:pt x="0" y="0"/>
                </a:lnTo>
                <a:lnTo>
                  <a:pt x="0" y="38100"/>
                </a:lnTo>
                <a:lnTo>
                  <a:pt x="0" y="10047732"/>
                </a:lnTo>
                <a:lnTo>
                  <a:pt x="0" y="10085832"/>
                </a:lnTo>
                <a:lnTo>
                  <a:pt x="38100" y="10085832"/>
                </a:lnTo>
                <a:lnTo>
                  <a:pt x="6917436" y="10085832"/>
                </a:lnTo>
                <a:lnTo>
                  <a:pt x="6955536" y="10085832"/>
                </a:lnTo>
                <a:lnTo>
                  <a:pt x="6955536" y="10047732"/>
                </a:lnTo>
                <a:lnTo>
                  <a:pt x="6955536" y="38100"/>
                </a:lnTo>
                <a:lnTo>
                  <a:pt x="6955536"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9</a:t>
            </a:fld>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1217</TotalTime>
  <Words>6009</Words>
  <Application>Microsoft Office PowerPoint</Application>
  <PresentationFormat>Custom</PresentationFormat>
  <Paragraphs>922</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Gupta</dc:creator>
  <cp:lastModifiedBy>Yash Debnath</cp:lastModifiedBy>
  <cp:revision>32</cp:revision>
  <dcterms:created xsi:type="dcterms:W3CDTF">2023-10-03T13:37:19Z</dcterms:created>
  <dcterms:modified xsi:type="dcterms:W3CDTF">2024-03-20T15:09:21Z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2023-10-03T00:00:00Z</vt:filetime>
  </property>
  <property fmtid="{D5CDD505-2E9C-101B-9397-08002B2CF9AE}" pid="3" name="Creator">
    <vt:lpwstr>Microsoft® Word 2021</vt:lpwstr>
  </property>
  <property fmtid="{D5CDD505-2E9C-101B-9397-08002B2CF9AE}" pid="4" name="LastSaved">
    <vt:filetime>2023-10-03T00:00:00Z</vt:filetime>
  </property>
</Properties>
</file>